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44"/>
  </p:notesMasterIdLst>
  <p:sldIdLst>
    <p:sldId id="303" r:id="rId5"/>
    <p:sldId id="316" r:id="rId6"/>
    <p:sldId id="317" r:id="rId7"/>
    <p:sldId id="315" r:id="rId8"/>
    <p:sldId id="318" r:id="rId9"/>
    <p:sldId id="353" r:id="rId10"/>
    <p:sldId id="326" r:id="rId11"/>
    <p:sldId id="383" r:id="rId12"/>
    <p:sldId id="385" r:id="rId13"/>
    <p:sldId id="332" r:id="rId14"/>
    <p:sldId id="319" r:id="rId15"/>
    <p:sldId id="335" r:id="rId16"/>
    <p:sldId id="310" r:id="rId17"/>
    <p:sldId id="377" r:id="rId18"/>
    <p:sldId id="272" r:id="rId19"/>
    <p:sldId id="330" r:id="rId20"/>
    <p:sldId id="323" r:id="rId21"/>
    <p:sldId id="386" r:id="rId22"/>
    <p:sldId id="369" r:id="rId23"/>
    <p:sldId id="387" r:id="rId24"/>
    <p:sldId id="388" r:id="rId25"/>
    <p:sldId id="331" r:id="rId26"/>
    <p:sldId id="372" r:id="rId27"/>
    <p:sldId id="320" r:id="rId28"/>
    <p:sldId id="321" r:id="rId29"/>
    <p:sldId id="322" r:id="rId30"/>
    <p:sldId id="327" r:id="rId31"/>
    <p:sldId id="389" r:id="rId32"/>
    <p:sldId id="391" r:id="rId33"/>
    <p:sldId id="392" r:id="rId34"/>
    <p:sldId id="367" r:id="rId35"/>
    <p:sldId id="373" r:id="rId36"/>
    <p:sldId id="366" r:id="rId37"/>
    <p:sldId id="393" r:id="rId38"/>
    <p:sldId id="384" r:id="rId39"/>
    <p:sldId id="382" r:id="rId40"/>
    <p:sldId id="390" r:id="rId41"/>
    <p:sldId id="394" r:id="rId42"/>
    <p:sldId id="395" r:id="rId43"/>
  </p:sldIdLst>
  <p:sldSz cx="12192000" cy="6858000"/>
  <p:notesSz cx="6858000" cy="9144000"/>
  <p:embeddedFontLst>
    <p:embeddedFont>
      <p:font typeface="Amatic SC" panose="00000500000000000000" pitchFamily="2" charset="-79"/>
      <p:regular r:id="rId45"/>
      <p:bold r:id="rId46"/>
    </p:embeddedFont>
    <p:embeddedFont>
      <p:font typeface="Arial Black" panose="020B0A04020102020204" pitchFamily="34" charset="0"/>
      <p:bold r:id="rId47"/>
    </p:embeddedFon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Chewy" panose="020B0604020202020204" charset="0"/>
      <p:regular r:id="rId53"/>
    </p:embeddedFont>
    <p:embeddedFont>
      <p:font typeface="Didact Gothic" panose="00000500000000000000" pitchFamily="2" charset="0"/>
      <p:regular r:id="rId54"/>
    </p:embeddedFont>
    <p:embeddedFont>
      <p:font typeface="Ubuntu" panose="020B0504030602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rig" id="{53F260E8-B147-4B68-A7FC-178FC32BCEBC}">
          <p14:sldIdLst>
            <p14:sldId id="303"/>
            <p14:sldId id="316"/>
            <p14:sldId id="317"/>
            <p14:sldId id="315"/>
            <p14:sldId id="318"/>
            <p14:sldId id="353"/>
            <p14:sldId id="326"/>
            <p14:sldId id="383"/>
            <p14:sldId id="385"/>
            <p14:sldId id="332"/>
            <p14:sldId id="319"/>
            <p14:sldId id="335"/>
            <p14:sldId id="310"/>
            <p14:sldId id="377"/>
            <p14:sldId id="272"/>
            <p14:sldId id="330"/>
            <p14:sldId id="323"/>
            <p14:sldId id="386"/>
            <p14:sldId id="369"/>
            <p14:sldId id="387"/>
            <p14:sldId id="388"/>
            <p14:sldId id="331"/>
            <p14:sldId id="372"/>
            <p14:sldId id="320"/>
            <p14:sldId id="321"/>
            <p14:sldId id="322"/>
            <p14:sldId id="327"/>
            <p14:sldId id="389"/>
            <p14:sldId id="391"/>
            <p14:sldId id="392"/>
            <p14:sldId id="367"/>
            <p14:sldId id="373"/>
            <p14:sldId id="366"/>
            <p14:sldId id="393"/>
          </p14:sldIdLst>
        </p14:section>
        <p14:section name="Annex" id="{3008398C-B503-4D7D-B4F2-7BBC3E35F478}">
          <p14:sldIdLst>
            <p14:sldId id="384"/>
            <p14:sldId id="382"/>
            <p14:sldId id="390"/>
            <p14:sldId id="394"/>
            <p14:sldId id="39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35E913-B64B-5B35-AE67-388DDA6013AE}" name="Rachel TAN Yu Yan" initials="RY" userId="S::yytan.2021@mitb.smu.edu.sg::542458a8-6e71-463f-a28d-ac8f60635505" providerId="AD"/>
  <p188:author id="{B0A8E26E-43DA-6481-BBA0-39239743BEAD}" name="Peace TAY Jiunn Ching" initials="PTJC" userId="Peace TAY Jiunn Ching" providerId="None"/>
  <p188:author id="{5E6E68BE-0744-52A6-3F9B-4CB27B63859C}" name="Kenneth LOW Yan Wei" initials="KW" userId="S::kenneth.low.2021@mitb.smu.edu.sg::6c81e348-70bb-4725-a6a3-9c5fa5e08f68" providerId="AD"/>
  <p188:author id="{5A9AA7ED-A4F6-2C42-CE87-F43DABD113C2}" name="Jordan ONG Zhi Rong" initials="JR" userId="S::jordan.ong.2021@mitb.smu.edu.sg::906f8192-e7c0-4269-9e14-cd83abdc118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B888"/>
    <a:srgbClr val="FD3363"/>
    <a:srgbClr val="F1E8DC"/>
    <a:srgbClr val="BAF8FF"/>
    <a:srgbClr val="2E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FDA1D4-5469-4E2D-A031-722EFD607910}" v="4" dt="2022-06-23T11:58:35.023"/>
    <p1510:client id="{814C07A5-662D-47AF-AC59-90FB6B549DA6}" v="2" dt="2022-07-03T06:36:15.043"/>
    <p1510:client id="{8620CE46-528F-400E-8AB0-0B835F4593B8}" v="123" dt="2022-07-04T06:52:31.799"/>
  </p1510:revLst>
</p1510:revInfo>
</file>

<file path=ppt/tableStyles.xml><?xml version="1.0" encoding="utf-8"?>
<a:tblStyleLst xmlns:a="http://schemas.openxmlformats.org/drawingml/2006/main" def="{B8F2311C-D5D3-450F-AB38-6EC880105CAD}">
  <a:tblStyle styleId="{B8F2311C-D5D3-450F-AB38-6EC880105C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ONG Zhi Rong" userId="S::jordan.ong.2021@mitb.smu.edu.sg::906f8192-e7c0-4269-9e14-cd83abdc1187" providerId="AD" clId="Web-{427BB04B-C963-4845-B2E5-3E5DD95F95FC}"/>
    <pc:docChg chg="modSld">
      <pc:chgData name="Jordan ONG Zhi Rong" userId="S::jordan.ong.2021@mitb.smu.edu.sg::906f8192-e7c0-4269-9e14-cd83abdc1187" providerId="AD" clId="Web-{427BB04B-C963-4845-B2E5-3E5DD95F95FC}" dt="2022-06-23T12:18:57.909" v="6" actId="14100"/>
      <pc:docMkLst>
        <pc:docMk/>
      </pc:docMkLst>
      <pc:sldChg chg="addSp modSp">
        <pc:chgData name="Jordan ONG Zhi Rong" userId="S::jordan.ong.2021@mitb.smu.edu.sg::906f8192-e7c0-4269-9e14-cd83abdc1187" providerId="AD" clId="Web-{427BB04B-C963-4845-B2E5-3E5DD95F95FC}" dt="2022-06-23T12:18:57.909" v="6" actId="14100"/>
        <pc:sldMkLst>
          <pc:docMk/>
          <pc:sldMk cId="600170850" sldId="373"/>
        </pc:sldMkLst>
        <pc:cxnChg chg="add mod">
          <ac:chgData name="Jordan ONG Zhi Rong" userId="S::jordan.ong.2021@mitb.smu.edu.sg::906f8192-e7c0-4269-9e14-cd83abdc1187" providerId="AD" clId="Web-{427BB04B-C963-4845-B2E5-3E5DD95F95FC}" dt="2022-06-23T12:18:57.909" v="6" actId="14100"/>
          <ac:cxnSpMkLst>
            <pc:docMk/>
            <pc:sldMk cId="600170850" sldId="373"/>
            <ac:cxnSpMk id="14" creationId="{CC175DF5-CCA8-E7FB-6870-868A50CE95A6}"/>
          </ac:cxnSpMkLst>
        </pc:cxnChg>
      </pc:sldChg>
      <pc:sldChg chg="modSp">
        <pc:chgData name="Jordan ONG Zhi Rong" userId="S::jordan.ong.2021@mitb.smu.edu.sg::906f8192-e7c0-4269-9e14-cd83abdc1187" providerId="AD" clId="Web-{427BB04B-C963-4845-B2E5-3E5DD95F95FC}" dt="2022-06-23T12:18:50.972" v="3" actId="20577"/>
        <pc:sldMkLst>
          <pc:docMk/>
          <pc:sldMk cId="3887376380" sldId="389"/>
        </pc:sldMkLst>
        <pc:spChg chg="mod">
          <ac:chgData name="Jordan ONG Zhi Rong" userId="S::jordan.ong.2021@mitb.smu.edu.sg::906f8192-e7c0-4269-9e14-cd83abdc1187" providerId="AD" clId="Web-{427BB04B-C963-4845-B2E5-3E5DD95F95FC}" dt="2022-06-23T12:18:50.972" v="3" actId="20577"/>
          <ac:spMkLst>
            <pc:docMk/>
            <pc:sldMk cId="3887376380" sldId="389"/>
            <ac:spMk id="14" creationId="{3DC9FB26-F27B-269C-0468-E23258293601}"/>
          </ac:spMkLst>
        </pc:spChg>
      </pc:sldChg>
    </pc:docChg>
  </pc:docChgLst>
  <pc:docChgLst>
    <pc:chgData name="Peace TAY Jiunn Ching" userId="f28a1e62-512c-4efb-968d-06174a144fbf" providerId="ADAL" clId="{46911FEB-2CC8-43F1-8712-24E9F3660D1A}"/>
    <pc:docChg chg="undo custSel addSld modSld modSection">
      <pc:chgData name="Peace TAY Jiunn Ching" userId="f28a1e62-512c-4efb-968d-06174a144fbf" providerId="ADAL" clId="{46911FEB-2CC8-43F1-8712-24E9F3660D1A}" dt="2022-06-23T12:14:41.599" v="370" actId="20577"/>
      <pc:docMkLst>
        <pc:docMk/>
      </pc:docMkLst>
      <pc:sldChg chg="modSp mod">
        <pc:chgData name="Peace TAY Jiunn Ching" userId="f28a1e62-512c-4efb-968d-06174a144fbf" providerId="ADAL" clId="{46911FEB-2CC8-43F1-8712-24E9F3660D1A}" dt="2022-06-23T12:14:41.599" v="370" actId="20577"/>
        <pc:sldMkLst>
          <pc:docMk/>
          <pc:sldMk cId="91829136" sldId="317"/>
        </pc:sldMkLst>
        <pc:spChg chg="mod">
          <ac:chgData name="Peace TAY Jiunn Ching" userId="f28a1e62-512c-4efb-968d-06174a144fbf" providerId="ADAL" clId="{46911FEB-2CC8-43F1-8712-24E9F3660D1A}" dt="2022-06-23T12:14:41.599" v="370" actId="20577"/>
          <ac:spMkLst>
            <pc:docMk/>
            <pc:sldMk cId="91829136" sldId="317"/>
            <ac:spMk id="52" creationId="{BAEE9355-F027-0662-709D-1FD2966A641A}"/>
          </ac:spMkLst>
        </pc:spChg>
      </pc:sldChg>
      <pc:sldChg chg="modSp mod">
        <pc:chgData name="Peace TAY Jiunn Ching" userId="f28a1e62-512c-4efb-968d-06174a144fbf" providerId="ADAL" clId="{46911FEB-2CC8-43F1-8712-24E9F3660D1A}" dt="2022-06-23T12:14:15.735" v="368" actId="207"/>
        <pc:sldMkLst>
          <pc:docMk/>
          <pc:sldMk cId="1649198182" sldId="331"/>
        </pc:sldMkLst>
        <pc:spChg chg="mod">
          <ac:chgData name="Peace TAY Jiunn Ching" userId="f28a1e62-512c-4efb-968d-06174a144fbf" providerId="ADAL" clId="{46911FEB-2CC8-43F1-8712-24E9F3660D1A}" dt="2022-06-23T12:14:15.735" v="368" actId="207"/>
          <ac:spMkLst>
            <pc:docMk/>
            <pc:sldMk cId="1649198182" sldId="331"/>
            <ac:spMk id="5" creationId="{1845C97D-5B0B-E918-4691-11275DE863EC}"/>
          </ac:spMkLst>
        </pc:spChg>
        <pc:spChg chg="mod">
          <ac:chgData name="Peace TAY Jiunn Ching" userId="f28a1e62-512c-4efb-968d-06174a144fbf" providerId="ADAL" clId="{46911FEB-2CC8-43F1-8712-24E9F3660D1A}" dt="2022-06-23T12:14:15.735" v="368" actId="207"/>
          <ac:spMkLst>
            <pc:docMk/>
            <pc:sldMk cId="1649198182" sldId="331"/>
            <ac:spMk id="7" creationId="{327D6882-30DF-73E6-1127-4309182C0C22}"/>
          </ac:spMkLst>
        </pc:spChg>
        <pc:spChg chg="mod">
          <ac:chgData name="Peace TAY Jiunn Ching" userId="f28a1e62-512c-4efb-968d-06174a144fbf" providerId="ADAL" clId="{46911FEB-2CC8-43F1-8712-24E9F3660D1A}" dt="2022-06-23T12:14:15.735" v="368" actId="207"/>
          <ac:spMkLst>
            <pc:docMk/>
            <pc:sldMk cId="1649198182" sldId="331"/>
            <ac:spMk id="10" creationId="{797399D0-759E-378F-2D1B-1C177E9A238F}"/>
          </ac:spMkLst>
        </pc:spChg>
      </pc:sldChg>
      <pc:sldChg chg="modNotesTx">
        <pc:chgData name="Peace TAY Jiunn Ching" userId="f28a1e62-512c-4efb-968d-06174a144fbf" providerId="ADAL" clId="{46911FEB-2CC8-43F1-8712-24E9F3660D1A}" dt="2022-06-23T12:00:24.295" v="241" actId="20577"/>
        <pc:sldMkLst>
          <pc:docMk/>
          <pc:sldMk cId="289229501" sldId="366"/>
        </pc:sldMkLst>
      </pc:sldChg>
      <pc:sldChg chg="modSp mod">
        <pc:chgData name="Peace TAY Jiunn Ching" userId="f28a1e62-512c-4efb-968d-06174a144fbf" providerId="ADAL" clId="{46911FEB-2CC8-43F1-8712-24E9F3660D1A}" dt="2022-06-23T12:14:23.188" v="369" actId="207"/>
        <pc:sldMkLst>
          <pc:docMk/>
          <pc:sldMk cId="4119526024" sldId="372"/>
        </pc:sldMkLst>
        <pc:spChg chg="mod">
          <ac:chgData name="Peace TAY Jiunn Ching" userId="f28a1e62-512c-4efb-968d-06174a144fbf" providerId="ADAL" clId="{46911FEB-2CC8-43F1-8712-24E9F3660D1A}" dt="2022-06-23T12:14:23.188" v="369" actId="207"/>
          <ac:spMkLst>
            <pc:docMk/>
            <pc:sldMk cId="4119526024" sldId="372"/>
            <ac:spMk id="5" creationId="{E0B3366D-7CB5-4063-A2D1-2E691F3626BD}"/>
          </ac:spMkLst>
        </pc:spChg>
        <pc:spChg chg="mod">
          <ac:chgData name="Peace TAY Jiunn Ching" userId="f28a1e62-512c-4efb-968d-06174a144fbf" providerId="ADAL" clId="{46911FEB-2CC8-43F1-8712-24E9F3660D1A}" dt="2022-06-23T12:14:23.188" v="369" actId="207"/>
          <ac:spMkLst>
            <pc:docMk/>
            <pc:sldMk cId="4119526024" sldId="372"/>
            <ac:spMk id="6" creationId="{6DD266E8-CE41-C94D-1EAA-D764A0FDCFBC}"/>
          </ac:spMkLst>
        </pc:spChg>
        <pc:spChg chg="mod">
          <ac:chgData name="Peace TAY Jiunn Ching" userId="f28a1e62-512c-4efb-968d-06174a144fbf" providerId="ADAL" clId="{46911FEB-2CC8-43F1-8712-24E9F3660D1A}" dt="2022-06-23T12:14:23.188" v="369" actId="207"/>
          <ac:spMkLst>
            <pc:docMk/>
            <pc:sldMk cId="4119526024" sldId="372"/>
            <ac:spMk id="7" creationId="{23D0EBA1-5591-F500-5C35-F258DDBD0E68}"/>
          </ac:spMkLst>
        </pc:spChg>
      </pc:sldChg>
      <pc:sldChg chg="addSp modSp new mod">
        <pc:chgData name="Peace TAY Jiunn Ching" userId="f28a1e62-512c-4efb-968d-06174a144fbf" providerId="ADAL" clId="{46911FEB-2CC8-43F1-8712-24E9F3660D1A}" dt="2022-06-23T12:11:10.991" v="367" actId="1076"/>
        <pc:sldMkLst>
          <pc:docMk/>
          <pc:sldMk cId="1933095959" sldId="394"/>
        </pc:sldMkLst>
        <pc:spChg chg="mod">
          <ac:chgData name="Peace TAY Jiunn Ching" userId="f28a1e62-512c-4efb-968d-06174a144fbf" providerId="ADAL" clId="{46911FEB-2CC8-43F1-8712-24E9F3660D1A}" dt="2022-06-23T12:07:19.654" v="276" actId="20577"/>
          <ac:spMkLst>
            <pc:docMk/>
            <pc:sldMk cId="1933095959" sldId="394"/>
            <ac:spMk id="2" creationId="{33460ACA-0249-47D8-3E7A-8536BCEA2C37}"/>
          </ac:spMkLst>
        </pc:spChg>
        <pc:spChg chg="add mod">
          <ac:chgData name="Peace TAY Jiunn Ching" userId="f28a1e62-512c-4efb-968d-06174a144fbf" providerId="ADAL" clId="{46911FEB-2CC8-43F1-8712-24E9F3660D1A}" dt="2022-06-23T12:10:59.484" v="364" actId="1076"/>
          <ac:spMkLst>
            <pc:docMk/>
            <pc:sldMk cId="1933095959" sldId="394"/>
            <ac:spMk id="6" creationId="{CE6B5707-43CD-7D56-B8C7-BC64070B5333}"/>
          </ac:spMkLst>
        </pc:spChg>
        <pc:spChg chg="add mod">
          <ac:chgData name="Peace TAY Jiunn Ching" userId="f28a1e62-512c-4efb-968d-06174a144fbf" providerId="ADAL" clId="{46911FEB-2CC8-43F1-8712-24E9F3660D1A}" dt="2022-06-23T12:10:53.444" v="363" actId="1076"/>
          <ac:spMkLst>
            <pc:docMk/>
            <pc:sldMk cId="1933095959" sldId="394"/>
            <ac:spMk id="11" creationId="{DAC8D381-0C59-04E0-6554-F3F76E937CAD}"/>
          </ac:spMkLst>
        </pc:spChg>
        <pc:spChg chg="add mod">
          <ac:chgData name="Peace TAY Jiunn Ching" userId="f28a1e62-512c-4efb-968d-06174a144fbf" providerId="ADAL" clId="{46911FEB-2CC8-43F1-8712-24E9F3660D1A}" dt="2022-06-23T12:10:46.033" v="362" actId="1076"/>
          <ac:spMkLst>
            <pc:docMk/>
            <pc:sldMk cId="1933095959" sldId="394"/>
            <ac:spMk id="13" creationId="{52B5174E-8204-680B-7F6C-00CDF57E4E11}"/>
          </ac:spMkLst>
        </pc:spChg>
        <pc:picChg chg="add mod ord modCrop">
          <ac:chgData name="Peace TAY Jiunn Ching" userId="f28a1e62-512c-4efb-968d-06174a144fbf" providerId="ADAL" clId="{46911FEB-2CC8-43F1-8712-24E9F3660D1A}" dt="2022-06-23T12:11:10.991" v="367" actId="1076"/>
          <ac:picMkLst>
            <pc:docMk/>
            <pc:sldMk cId="1933095959" sldId="394"/>
            <ac:picMk id="4" creationId="{B6FCFAF1-EEA0-2C14-1894-B584D05C1773}"/>
          </ac:picMkLst>
        </pc:picChg>
        <pc:picChg chg="add mod">
          <ac:chgData name="Peace TAY Jiunn Ching" userId="f28a1e62-512c-4efb-968d-06174a144fbf" providerId="ADAL" clId="{46911FEB-2CC8-43F1-8712-24E9F3660D1A}" dt="2022-06-23T12:11:07.383" v="366" actId="1076"/>
          <ac:picMkLst>
            <pc:docMk/>
            <pc:sldMk cId="1933095959" sldId="394"/>
            <ac:picMk id="8" creationId="{8EA1AB4E-29B4-B18D-7F5F-B17BB32034D7}"/>
          </ac:picMkLst>
        </pc:picChg>
        <pc:picChg chg="add mod">
          <ac:chgData name="Peace TAY Jiunn Ching" userId="f28a1e62-512c-4efb-968d-06174a144fbf" providerId="ADAL" clId="{46911FEB-2CC8-43F1-8712-24E9F3660D1A}" dt="2022-06-23T12:10:53.444" v="363" actId="1076"/>
          <ac:picMkLst>
            <pc:docMk/>
            <pc:sldMk cId="1933095959" sldId="394"/>
            <ac:picMk id="10" creationId="{49A80FBB-4B61-F4C6-273C-CC2F1629DC05}"/>
          </ac:picMkLst>
        </pc:picChg>
      </pc:sldChg>
    </pc:docChg>
  </pc:docChgLst>
  <pc:docChgLst>
    <pc:chgData name="Kenneth LOW Yan Wei" userId="6c81e348-70bb-4725-a6a3-9c5fa5e08f68" providerId="ADAL" clId="{88CA4046-DA25-4EEB-98DE-0BF46FAB5B05}"/>
    <pc:docChg chg="custSel addSld modSld modSection">
      <pc:chgData name="Kenneth LOW Yan Wei" userId="6c81e348-70bb-4725-a6a3-9c5fa5e08f68" providerId="ADAL" clId="{88CA4046-DA25-4EEB-98DE-0BF46FAB5B05}" dt="2022-06-23T13:00:49.791" v="255" actId="1076"/>
      <pc:docMkLst>
        <pc:docMk/>
      </pc:docMkLst>
      <pc:sldChg chg="modSp mod">
        <pc:chgData name="Kenneth LOW Yan Wei" userId="6c81e348-70bb-4725-a6a3-9c5fa5e08f68" providerId="ADAL" clId="{88CA4046-DA25-4EEB-98DE-0BF46FAB5B05}" dt="2022-06-23T13:00:49.791" v="255" actId="1076"/>
        <pc:sldMkLst>
          <pc:docMk/>
          <pc:sldMk cId="69393051" sldId="321"/>
        </pc:sldMkLst>
        <pc:spChg chg="mod">
          <ac:chgData name="Kenneth LOW Yan Wei" userId="6c81e348-70bb-4725-a6a3-9c5fa5e08f68" providerId="ADAL" clId="{88CA4046-DA25-4EEB-98DE-0BF46FAB5B05}" dt="2022-06-23T13:00:49.791" v="255" actId="1076"/>
          <ac:spMkLst>
            <pc:docMk/>
            <pc:sldMk cId="69393051" sldId="321"/>
            <ac:spMk id="100" creationId="{99B11BB9-667F-E0E2-F511-CD5DDE915F0D}"/>
          </ac:spMkLst>
        </pc:spChg>
        <pc:spChg chg="mod">
          <ac:chgData name="Kenneth LOW Yan Wei" userId="6c81e348-70bb-4725-a6a3-9c5fa5e08f68" providerId="ADAL" clId="{88CA4046-DA25-4EEB-98DE-0BF46FAB5B05}" dt="2022-06-23T13:00:45.527" v="254" actId="14100"/>
          <ac:spMkLst>
            <pc:docMk/>
            <pc:sldMk cId="69393051" sldId="321"/>
            <ac:spMk id="101" creationId="{33747C62-3787-30DE-FAE1-740FF48927C3}"/>
          </ac:spMkLst>
        </pc:spChg>
      </pc:sldChg>
      <pc:sldChg chg="addSp modSp mod">
        <pc:chgData name="Kenneth LOW Yan Wei" userId="6c81e348-70bb-4725-a6a3-9c5fa5e08f68" providerId="ADAL" clId="{88CA4046-DA25-4EEB-98DE-0BF46FAB5B05}" dt="2022-06-23T12:37:49.050" v="250" actId="1076"/>
        <pc:sldMkLst>
          <pc:docMk/>
          <pc:sldMk cId="3509707394" sldId="384"/>
        </pc:sldMkLst>
        <pc:spChg chg="add mod">
          <ac:chgData name="Kenneth LOW Yan Wei" userId="6c81e348-70bb-4725-a6a3-9c5fa5e08f68" providerId="ADAL" clId="{88CA4046-DA25-4EEB-98DE-0BF46FAB5B05}" dt="2022-06-23T12:37:49.050" v="250" actId="1076"/>
          <ac:spMkLst>
            <pc:docMk/>
            <pc:sldMk cId="3509707394" sldId="384"/>
            <ac:spMk id="11" creationId="{F1750648-436C-A1B1-4C48-FBE2821E30FF}"/>
          </ac:spMkLst>
        </pc:spChg>
      </pc:sldChg>
      <pc:sldChg chg="modSp mod">
        <pc:chgData name="Kenneth LOW Yan Wei" userId="6c81e348-70bb-4725-a6a3-9c5fa5e08f68" providerId="ADAL" clId="{88CA4046-DA25-4EEB-98DE-0BF46FAB5B05}" dt="2022-06-23T12:31:21.608" v="248" actId="1076"/>
        <pc:sldMkLst>
          <pc:docMk/>
          <pc:sldMk cId="2598745139" sldId="386"/>
        </pc:sldMkLst>
        <pc:spChg chg="mod">
          <ac:chgData name="Kenneth LOW Yan Wei" userId="6c81e348-70bb-4725-a6a3-9c5fa5e08f68" providerId="ADAL" clId="{88CA4046-DA25-4EEB-98DE-0BF46FAB5B05}" dt="2022-06-23T12:31:21.608" v="248" actId="1076"/>
          <ac:spMkLst>
            <pc:docMk/>
            <pc:sldMk cId="2598745139" sldId="386"/>
            <ac:spMk id="31" creationId="{F7015085-0176-FC22-B797-97D53760040D}"/>
          </ac:spMkLst>
        </pc:spChg>
        <pc:spChg chg="mod">
          <ac:chgData name="Kenneth LOW Yan Wei" userId="6c81e348-70bb-4725-a6a3-9c5fa5e08f68" providerId="ADAL" clId="{88CA4046-DA25-4EEB-98DE-0BF46FAB5B05}" dt="2022-06-23T12:25:02.376" v="247" actId="368"/>
          <ac:spMkLst>
            <pc:docMk/>
            <pc:sldMk cId="2598745139" sldId="386"/>
            <ac:spMk id="33" creationId="{435037BF-0F13-2DFB-47FD-3D240370480A}"/>
          </ac:spMkLst>
        </pc:spChg>
      </pc:sldChg>
      <pc:sldChg chg="modSp mod">
        <pc:chgData name="Kenneth LOW Yan Wei" userId="6c81e348-70bb-4725-a6a3-9c5fa5e08f68" providerId="ADAL" clId="{88CA4046-DA25-4EEB-98DE-0BF46FAB5B05}" dt="2022-06-23T12:13:01.291" v="18" actId="1076"/>
        <pc:sldMkLst>
          <pc:docMk/>
          <pc:sldMk cId="81383731" sldId="391"/>
        </pc:sldMkLst>
        <pc:spChg chg="mod">
          <ac:chgData name="Kenneth LOW Yan Wei" userId="6c81e348-70bb-4725-a6a3-9c5fa5e08f68" providerId="ADAL" clId="{88CA4046-DA25-4EEB-98DE-0BF46FAB5B05}" dt="2022-06-23T12:12:23.663" v="0" actId="1076"/>
          <ac:spMkLst>
            <pc:docMk/>
            <pc:sldMk cId="81383731" sldId="391"/>
            <ac:spMk id="5" creationId="{670FB7D2-0F13-1787-B844-44917D61C465}"/>
          </ac:spMkLst>
        </pc:spChg>
        <pc:spChg chg="mod">
          <ac:chgData name="Kenneth LOW Yan Wei" userId="6c81e348-70bb-4725-a6a3-9c5fa5e08f68" providerId="ADAL" clId="{88CA4046-DA25-4EEB-98DE-0BF46FAB5B05}" dt="2022-06-23T12:13:01.291" v="18" actId="1076"/>
          <ac:spMkLst>
            <pc:docMk/>
            <pc:sldMk cId="81383731" sldId="391"/>
            <ac:spMk id="6" creationId="{E07FA5B8-27AF-DE1A-3D30-37FEC895E01C}"/>
          </ac:spMkLst>
        </pc:spChg>
        <pc:spChg chg="mod">
          <ac:chgData name="Kenneth LOW Yan Wei" userId="6c81e348-70bb-4725-a6a3-9c5fa5e08f68" providerId="ADAL" clId="{88CA4046-DA25-4EEB-98DE-0BF46FAB5B05}" dt="2022-06-23T12:12:45.143" v="11" actId="14100"/>
          <ac:spMkLst>
            <pc:docMk/>
            <pc:sldMk cId="81383731" sldId="391"/>
            <ac:spMk id="8" creationId="{330E8DBA-1DAF-0704-D482-6452C2AC9E89}"/>
          </ac:spMkLst>
        </pc:spChg>
        <pc:spChg chg="mod">
          <ac:chgData name="Kenneth LOW Yan Wei" userId="6c81e348-70bb-4725-a6a3-9c5fa5e08f68" providerId="ADAL" clId="{88CA4046-DA25-4EEB-98DE-0BF46FAB5B05}" dt="2022-06-23T12:12:48.913" v="13" actId="14100"/>
          <ac:spMkLst>
            <pc:docMk/>
            <pc:sldMk cId="81383731" sldId="391"/>
            <ac:spMk id="10" creationId="{B3D01572-D4F1-ABC4-3888-6102860CDCFE}"/>
          </ac:spMkLst>
        </pc:spChg>
        <pc:picChg chg="mod">
          <ac:chgData name="Kenneth LOW Yan Wei" userId="6c81e348-70bb-4725-a6a3-9c5fa5e08f68" providerId="ADAL" clId="{88CA4046-DA25-4EEB-98DE-0BF46FAB5B05}" dt="2022-06-23T12:12:40.093" v="8" actId="1076"/>
          <ac:picMkLst>
            <pc:docMk/>
            <pc:sldMk cId="81383731" sldId="391"/>
            <ac:picMk id="4" creationId="{9507B86F-8777-4596-9714-5217B3A25CD0}"/>
          </ac:picMkLst>
        </pc:picChg>
        <pc:picChg chg="mod">
          <ac:chgData name="Kenneth LOW Yan Wei" userId="6c81e348-70bb-4725-a6a3-9c5fa5e08f68" providerId="ADAL" clId="{88CA4046-DA25-4EEB-98DE-0BF46FAB5B05}" dt="2022-06-23T12:12:30.105" v="5" actId="1076"/>
          <ac:picMkLst>
            <pc:docMk/>
            <pc:sldMk cId="81383731" sldId="391"/>
            <ac:picMk id="7" creationId="{42494876-C19E-FADB-A337-774E69A2728E}"/>
          </ac:picMkLst>
        </pc:picChg>
      </pc:sldChg>
      <pc:sldChg chg="modSp mod">
        <pc:chgData name="Kenneth LOW Yan Wei" userId="6c81e348-70bb-4725-a6a3-9c5fa5e08f68" providerId="ADAL" clId="{88CA4046-DA25-4EEB-98DE-0BF46FAB5B05}" dt="2022-06-23T12:13:54.869" v="40" actId="1076"/>
        <pc:sldMkLst>
          <pc:docMk/>
          <pc:sldMk cId="1567089442" sldId="392"/>
        </pc:sldMkLst>
        <pc:spChg chg="mod">
          <ac:chgData name="Kenneth LOW Yan Wei" userId="6c81e348-70bb-4725-a6a3-9c5fa5e08f68" providerId="ADAL" clId="{88CA4046-DA25-4EEB-98DE-0BF46FAB5B05}" dt="2022-06-23T12:13:28.399" v="28" actId="688"/>
          <ac:spMkLst>
            <pc:docMk/>
            <pc:sldMk cId="1567089442" sldId="392"/>
            <ac:spMk id="15" creationId="{618D5067-0876-5174-370A-D0B7A5B52AC0}"/>
          </ac:spMkLst>
        </pc:spChg>
        <pc:spChg chg="mod">
          <ac:chgData name="Kenneth LOW Yan Wei" userId="6c81e348-70bb-4725-a6a3-9c5fa5e08f68" providerId="ADAL" clId="{88CA4046-DA25-4EEB-98DE-0BF46FAB5B05}" dt="2022-06-23T12:13:42.608" v="34" actId="1076"/>
          <ac:spMkLst>
            <pc:docMk/>
            <pc:sldMk cId="1567089442" sldId="392"/>
            <ac:spMk id="16" creationId="{05D90623-9731-5C58-F983-4539D59C640F}"/>
          </ac:spMkLst>
        </pc:spChg>
        <pc:spChg chg="mod">
          <ac:chgData name="Kenneth LOW Yan Wei" userId="6c81e348-70bb-4725-a6a3-9c5fa5e08f68" providerId="ADAL" clId="{88CA4046-DA25-4EEB-98DE-0BF46FAB5B05}" dt="2022-06-23T12:13:07.888" v="19" actId="1076"/>
          <ac:spMkLst>
            <pc:docMk/>
            <pc:sldMk cId="1567089442" sldId="392"/>
            <ac:spMk id="18" creationId="{4D148967-2DEE-CF11-FC2C-D81C1C0A3F0B}"/>
          </ac:spMkLst>
        </pc:spChg>
        <pc:spChg chg="mod">
          <ac:chgData name="Kenneth LOW Yan Wei" userId="6c81e348-70bb-4725-a6a3-9c5fa5e08f68" providerId="ADAL" clId="{88CA4046-DA25-4EEB-98DE-0BF46FAB5B05}" dt="2022-06-23T12:13:45.849" v="35" actId="1076"/>
          <ac:spMkLst>
            <pc:docMk/>
            <pc:sldMk cId="1567089442" sldId="392"/>
            <ac:spMk id="19" creationId="{B2CCC11C-6523-292B-8D6C-2E0EF7C837CC}"/>
          </ac:spMkLst>
        </pc:spChg>
        <pc:spChg chg="mod">
          <ac:chgData name="Kenneth LOW Yan Wei" userId="6c81e348-70bb-4725-a6a3-9c5fa5e08f68" providerId="ADAL" clId="{88CA4046-DA25-4EEB-98DE-0BF46FAB5B05}" dt="2022-06-23T12:13:40.621" v="33" actId="14100"/>
          <ac:spMkLst>
            <pc:docMk/>
            <pc:sldMk cId="1567089442" sldId="392"/>
            <ac:spMk id="20" creationId="{1A0A80D5-F4A8-ACC4-94C8-C8D302ABD6CE}"/>
          </ac:spMkLst>
        </pc:spChg>
        <pc:picChg chg="mod">
          <ac:chgData name="Kenneth LOW Yan Wei" userId="6c81e348-70bb-4725-a6a3-9c5fa5e08f68" providerId="ADAL" clId="{88CA4046-DA25-4EEB-98DE-0BF46FAB5B05}" dt="2022-06-23T12:13:54.869" v="40" actId="1076"/>
          <ac:picMkLst>
            <pc:docMk/>
            <pc:sldMk cId="1567089442" sldId="392"/>
            <ac:picMk id="13" creationId="{E9F88DAE-A3F1-1BC3-6BEA-E6A219C382CC}"/>
          </ac:picMkLst>
        </pc:picChg>
        <pc:picChg chg="mod">
          <ac:chgData name="Kenneth LOW Yan Wei" userId="6c81e348-70bb-4725-a6a3-9c5fa5e08f68" providerId="ADAL" clId="{88CA4046-DA25-4EEB-98DE-0BF46FAB5B05}" dt="2022-06-23T12:13:50.595" v="37" actId="1076"/>
          <ac:picMkLst>
            <pc:docMk/>
            <pc:sldMk cId="1567089442" sldId="392"/>
            <ac:picMk id="17" creationId="{E31E937A-5102-7366-60D7-C669DD7498B8}"/>
          </ac:picMkLst>
        </pc:picChg>
      </pc:sldChg>
      <pc:sldChg chg="modSp mod">
        <pc:chgData name="Kenneth LOW Yan Wei" userId="6c81e348-70bb-4725-a6a3-9c5fa5e08f68" providerId="ADAL" clId="{88CA4046-DA25-4EEB-98DE-0BF46FAB5B05}" dt="2022-06-23T12:24:30.900" v="246" actId="1076"/>
        <pc:sldMkLst>
          <pc:docMk/>
          <pc:sldMk cId="1933095959" sldId="394"/>
        </pc:sldMkLst>
        <pc:spChg chg="mod">
          <ac:chgData name="Kenneth LOW Yan Wei" userId="6c81e348-70bb-4725-a6a3-9c5fa5e08f68" providerId="ADAL" clId="{88CA4046-DA25-4EEB-98DE-0BF46FAB5B05}" dt="2022-06-23T12:24:11.399" v="241" actId="1076"/>
          <ac:spMkLst>
            <pc:docMk/>
            <pc:sldMk cId="1933095959" sldId="394"/>
            <ac:spMk id="2" creationId="{33460ACA-0249-47D8-3E7A-8536BCEA2C37}"/>
          </ac:spMkLst>
        </pc:spChg>
        <pc:spChg chg="mod">
          <ac:chgData name="Kenneth LOW Yan Wei" userId="6c81e348-70bb-4725-a6a3-9c5fa5e08f68" providerId="ADAL" clId="{88CA4046-DA25-4EEB-98DE-0BF46FAB5B05}" dt="2022-06-23T12:24:30.900" v="246" actId="1076"/>
          <ac:spMkLst>
            <pc:docMk/>
            <pc:sldMk cId="1933095959" sldId="394"/>
            <ac:spMk id="6" creationId="{CE6B5707-43CD-7D56-B8C7-BC64070B5333}"/>
          </ac:spMkLst>
        </pc:spChg>
        <pc:spChg chg="mod">
          <ac:chgData name="Kenneth LOW Yan Wei" userId="6c81e348-70bb-4725-a6a3-9c5fa5e08f68" providerId="ADAL" clId="{88CA4046-DA25-4EEB-98DE-0BF46FAB5B05}" dt="2022-06-23T12:24:25.495" v="245" actId="1076"/>
          <ac:spMkLst>
            <pc:docMk/>
            <pc:sldMk cId="1933095959" sldId="394"/>
            <ac:spMk id="11" creationId="{DAC8D381-0C59-04E0-6554-F3F76E937CAD}"/>
          </ac:spMkLst>
        </pc:spChg>
        <pc:spChg chg="mod">
          <ac:chgData name="Kenneth LOW Yan Wei" userId="6c81e348-70bb-4725-a6a3-9c5fa5e08f68" providerId="ADAL" clId="{88CA4046-DA25-4EEB-98DE-0BF46FAB5B05}" dt="2022-06-23T12:20:53.397" v="62" actId="1076"/>
          <ac:spMkLst>
            <pc:docMk/>
            <pc:sldMk cId="1933095959" sldId="394"/>
            <ac:spMk id="13" creationId="{52B5174E-8204-680B-7F6C-00CDF57E4E11}"/>
          </ac:spMkLst>
        </pc:spChg>
        <pc:picChg chg="mod">
          <ac:chgData name="Kenneth LOW Yan Wei" userId="6c81e348-70bb-4725-a6a3-9c5fa5e08f68" providerId="ADAL" clId="{88CA4046-DA25-4EEB-98DE-0BF46FAB5B05}" dt="2022-06-23T12:24:21.352" v="244" actId="1076"/>
          <ac:picMkLst>
            <pc:docMk/>
            <pc:sldMk cId="1933095959" sldId="394"/>
            <ac:picMk id="4" creationId="{B6FCFAF1-EEA0-2C14-1894-B584D05C1773}"/>
          </ac:picMkLst>
        </pc:picChg>
        <pc:picChg chg="mod">
          <ac:chgData name="Kenneth LOW Yan Wei" userId="6c81e348-70bb-4725-a6a3-9c5fa5e08f68" providerId="ADAL" clId="{88CA4046-DA25-4EEB-98DE-0BF46FAB5B05}" dt="2022-06-23T12:24:21.352" v="244" actId="1076"/>
          <ac:picMkLst>
            <pc:docMk/>
            <pc:sldMk cId="1933095959" sldId="394"/>
            <ac:picMk id="8" creationId="{8EA1AB4E-29B4-B18D-7F5F-B17BB32034D7}"/>
          </ac:picMkLst>
        </pc:picChg>
        <pc:picChg chg="mod">
          <ac:chgData name="Kenneth LOW Yan Wei" userId="6c81e348-70bb-4725-a6a3-9c5fa5e08f68" providerId="ADAL" clId="{88CA4046-DA25-4EEB-98DE-0BF46FAB5B05}" dt="2022-06-23T12:24:25.495" v="245" actId="1076"/>
          <ac:picMkLst>
            <pc:docMk/>
            <pc:sldMk cId="1933095959" sldId="394"/>
            <ac:picMk id="10" creationId="{49A80FBB-4B61-F4C6-273C-CC2F1629DC05}"/>
          </ac:picMkLst>
        </pc:picChg>
      </pc:sldChg>
      <pc:sldChg chg="addSp delSp modSp new mod">
        <pc:chgData name="Kenneth LOW Yan Wei" userId="6c81e348-70bb-4725-a6a3-9c5fa5e08f68" providerId="ADAL" clId="{88CA4046-DA25-4EEB-98DE-0BF46FAB5B05}" dt="2022-06-23T12:23:39.863" v="237" actId="1076"/>
        <pc:sldMkLst>
          <pc:docMk/>
          <pc:sldMk cId="3049031923" sldId="395"/>
        </pc:sldMkLst>
        <pc:spChg chg="del">
          <ac:chgData name="Kenneth LOW Yan Wei" userId="6c81e348-70bb-4725-a6a3-9c5fa5e08f68" providerId="ADAL" clId="{88CA4046-DA25-4EEB-98DE-0BF46FAB5B05}" dt="2022-06-23T12:20:36.003" v="47" actId="478"/>
          <ac:spMkLst>
            <pc:docMk/>
            <pc:sldMk cId="3049031923" sldId="395"/>
            <ac:spMk id="2" creationId="{86AB9D5C-5AED-A79F-EE79-50B06FC0E22A}"/>
          </ac:spMkLst>
        </pc:spChg>
        <pc:spChg chg="add mod">
          <ac:chgData name="Kenneth LOW Yan Wei" userId="6c81e348-70bb-4725-a6a3-9c5fa5e08f68" providerId="ADAL" clId="{88CA4046-DA25-4EEB-98DE-0BF46FAB5B05}" dt="2022-06-23T12:23:35.446" v="234" actId="1076"/>
          <ac:spMkLst>
            <pc:docMk/>
            <pc:sldMk cId="3049031923" sldId="395"/>
            <ac:spMk id="5" creationId="{C06ACCA1-25E2-736C-B98E-799058B44288}"/>
          </ac:spMkLst>
        </pc:spChg>
        <pc:spChg chg="add mod">
          <ac:chgData name="Kenneth LOW Yan Wei" userId="6c81e348-70bb-4725-a6a3-9c5fa5e08f68" providerId="ADAL" clId="{88CA4046-DA25-4EEB-98DE-0BF46FAB5B05}" dt="2022-06-23T12:23:32.999" v="233" actId="1076"/>
          <ac:spMkLst>
            <pc:docMk/>
            <pc:sldMk cId="3049031923" sldId="395"/>
            <ac:spMk id="6" creationId="{487A50ED-763F-DE82-3697-F43CA3D5C8AF}"/>
          </ac:spMkLst>
        </pc:spChg>
        <pc:spChg chg="add mod">
          <ac:chgData name="Kenneth LOW Yan Wei" userId="6c81e348-70bb-4725-a6a3-9c5fa5e08f68" providerId="ADAL" clId="{88CA4046-DA25-4EEB-98DE-0BF46FAB5B05}" dt="2022-06-23T12:23:25.270" v="228" actId="1076"/>
          <ac:spMkLst>
            <pc:docMk/>
            <pc:sldMk cId="3049031923" sldId="395"/>
            <ac:spMk id="9" creationId="{08878B4B-2D77-9539-F290-35CB6774918A}"/>
          </ac:spMkLst>
        </pc:spChg>
        <pc:picChg chg="add mod">
          <ac:chgData name="Kenneth LOW Yan Wei" userId="6c81e348-70bb-4725-a6a3-9c5fa5e08f68" providerId="ADAL" clId="{88CA4046-DA25-4EEB-98DE-0BF46FAB5B05}" dt="2022-06-23T12:23:39.863" v="237" actId="1076"/>
          <ac:picMkLst>
            <pc:docMk/>
            <pc:sldMk cId="3049031923" sldId="395"/>
            <ac:picMk id="4" creationId="{625F750C-D2E1-17E4-1184-A4FCD50A85B0}"/>
          </ac:picMkLst>
        </pc:picChg>
        <pc:picChg chg="add mod">
          <ac:chgData name="Kenneth LOW Yan Wei" userId="6c81e348-70bb-4725-a6a3-9c5fa5e08f68" providerId="ADAL" clId="{88CA4046-DA25-4EEB-98DE-0BF46FAB5B05}" dt="2022-06-23T12:23:39.348" v="236" actId="1440"/>
          <ac:picMkLst>
            <pc:docMk/>
            <pc:sldMk cId="3049031923" sldId="395"/>
            <ac:picMk id="8" creationId="{FF4399B9-B6CD-9327-1A57-A7C54C53C28B}"/>
          </ac:picMkLst>
        </pc:picChg>
      </pc:sldChg>
    </pc:docChg>
  </pc:docChgLst>
  <pc:docChgLst>
    <pc:chgData name="Rachel TAN Yu Yan" userId="S::yytan.2021@mitb.smu.edu.sg::542458a8-6e71-463f-a28d-ac8f60635505" providerId="AD" clId="Web-{8620CE46-528F-400E-8AB0-0B835F4593B8}"/>
    <pc:docChg chg="modSld">
      <pc:chgData name="Rachel TAN Yu Yan" userId="S::yytan.2021@mitb.smu.edu.sg::542458a8-6e71-463f-a28d-ac8f60635505" providerId="AD" clId="Web-{8620CE46-528F-400E-8AB0-0B835F4593B8}" dt="2022-07-04T06:52:31.799" v="121" actId="1076"/>
      <pc:docMkLst>
        <pc:docMk/>
      </pc:docMkLst>
      <pc:sldChg chg="modSp">
        <pc:chgData name="Rachel TAN Yu Yan" userId="S::yytan.2021@mitb.smu.edu.sg::542458a8-6e71-463f-a28d-ac8f60635505" providerId="AD" clId="Web-{8620CE46-528F-400E-8AB0-0B835F4593B8}" dt="2022-07-04T06:49:31.403" v="14" actId="20577"/>
        <pc:sldMkLst>
          <pc:docMk/>
          <pc:sldMk cId="2598745139" sldId="386"/>
        </pc:sldMkLst>
        <pc:spChg chg="mod">
          <ac:chgData name="Rachel TAN Yu Yan" userId="S::yytan.2021@mitb.smu.edu.sg::542458a8-6e71-463f-a28d-ac8f60635505" providerId="AD" clId="Web-{8620CE46-528F-400E-8AB0-0B835F4593B8}" dt="2022-07-04T06:49:31.403" v="14" actId="20577"/>
          <ac:spMkLst>
            <pc:docMk/>
            <pc:sldMk cId="2598745139" sldId="386"/>
            <ac:spMk id="31" creationId="{F7015085-0176-FC22-B797-97D53760040D}"/>
          </ac:spMkLst>
        </pc:spChg>
        <pc:spChg chg="mod">
          <ac:chgData name="Rachel TAN Yu Yan" userId="S::yytan.2021@mitb.smu.edu.sg::542458a8-6e71-463f-a28d-ac8f60635505" providerId="AD" clId="Web-{8620CE46-528F-400E-8AB0-0B835F4593B8}" dt="2022-07-04T06:48:58.167" v="0" actId="1076"/>
          <ac:spMkLst>
            <pc:docMk/>
            <pc:sldMk cId="2598745139" sldId="386"/>
            <ac:spMk id="33" creationId="{435037BF-0F13-2DFB-47FD-3D240370480A}"/>
          </ac:spMkLst>
        </pc:spChg>
      </pc:sldChg>
      <pc:sldChg chg="modSp">
        <pc:chgData name="Rachel TAN Yu Yan" userId="S::yytan.2021@mitb.smu.edu.sg::542458a8-6e71-463f-a28d-ac8f60635505" providerId="AD" clId="Web-{8620CE46-528F-400E-8AB0-0B835F4593B8}" dt="2022-07-04T06:52:31.799" v="121" actId="1076"/>
        <pc:sldMkLst>
          <pc:docMk/>
          <pc:sldMk cId="664057933" sldId="387"/>
        </pc:sldMkLst>
        <pc:spChg chg="mod">
          <ac:chgData name="Rachel TAN Yu Yan" userId="S::yytan.2021@mitb.smu.edu.sg::542458a8-6e71-463f-a28d-ac8f60635505" providerId="AD" clId="Web-{8620CE46-528F-400E-8AB0-0B835F4593B8}" dt="2022-07-04T06:52:31.799" v="121" actId="1076"/>
          <ac:spMkLst>
            <pc:docMk/>
            <pc:sldMk cId="664057933" sldId="387"/>
            <ac:spMk id="42" creationId="{6C2E114B-9FFE-466D-70DA-FFD0957B43A7}"/>
          </ac:spMkLst>
        </pc:spChg>
      </pc:sldChg>
    </pc:docChg>
  </pc:docChgLst>
  <pc:docChgLst>
    <pc:chgData name="Widya Tantiya YUTIKA" userId="537d30cc-09ff-44ed-8954-950470b5c5bd" providerId="ADAL" clId="{25FDA1D4-5469-4E2D-A031-722EFD607910}"/>
    <pc:docChg chg="modSld">
      <pc:chgData name="Widya Tantiya YUTIKA" userId="537d30cc-09ff-44ed-8954-950470b5c5bd" providerId="ADAL" clId="{25FDA1D4-5469-4E2D-A031-722EFD607910}" dt="2022-07-02T02:57:47.361" v="2" actId="1076"/>
      <pc:docMkLst>
        <pc:docMk/>
      </pc:docMkLst>
      <pc:sldChg chg="modSp mod">
        <pc:chgData name="Widya Tantiya YUTIKA" userId="537d30cc-09ff-44ed-8954-950470b5c5bd" providerId="ADAL" clId="{25FDA1D4-5469-4E2D-A031-722EFD607910}" dt="2022-07-02T02:57:47.361" v="2" actId="1076"/>
        <pc:sldMkLst>
          <pc:docMk/>
          <pc:sldMk cId="69393051" sldId="321"/>
        </pc:sldMkLst>
        <pc:spChg chg="mod">
          <ac:chgData name="Widya Tantiya YUTIKA" userId="537d30cc-09ff-44ed-8954-950470b5c5bd" providerId="ADAL" clId="{25FDA1D4-5469-4E2D-A031-722EFD607910}" dt="2022-07-02T02:57:44.573" v="1" actId="1076"/>
          <ac:spMkLst>
            <pc:docMk/>
            <pc:sldMk cId="69393051" sldId="321"/>
            <ac:spMk id="21" creationId="{6BC1D1CE-3B71-406F-C49E-0815544D30E9}"/>
          </ac:spMkLst>
        </pc:spChg>
        <pc:spChg chg="mod">
          <ac:chgData name="Widya Tantiya YUTIKA" userId="537d30cc-09ff-44ed-8954-950470b5c5bd" providerId="ADAL" clId="{25FDA1D4-5469-4E2D-A031-722EFD607910}" dt="2022-07-02T02:57:47.361" v="2" actId="1076"/>
          <ac:spMkLst>
            <pc:docMk/>
            <pc:sldMk cId="69393051" sldId="321"/>
            <ac:spMk id="103" creationId="{74EB1CE2-5B0B-228F-C5E6-D131A4EADB00}"/>
          </ac:spMkLst>
        </pc:spChg>
        <pc:spChg chg="mod">
          <ac:chgData name="Widya Tantiya YUTIKA" userId="537d30cc-09ff-44ed-8954-950470b5c5bd" providerId="ADAL" clId="{25FDA1D4-5469-4E2D-A031-722EFD607910}" dt="2022-07-02T02:57:42.870" v="0" actId="1076"/>
          <ac:spMkLst>
            <pc:docMk/>
            <pc:sldMk cId="69393051" sldId="321"/>
            <ac:spMk id="104" creationId="{8F5EB64A-DD85-912E-E43F-D2F67AE45212}"/>
          </ac:spMkLst>
        </pc:spChg>
      </pc:sldChg>
    </pc:docChg>
  </pc:docChgLst>
  <pc:docChgLst>
    <pc:chgData name="Rachel TAN Yu Yan" userId="S::yytan.2021@mitb.smu.edu.sg::542458a8-6e71-463f-a28d-ac8f60635505" providerId="AD" clId="Web-{814C07A5-662D-47AF-AC59-90FB6B549DA6}"/>
    <pc:docChg chg="modSld">
      <pc:chgData name="Rachel TAN Yu Yan" userId="S::yytan.2021@mitb.smu.edu.sg::542458a8-6e71-463f-a28d-ac8f60635505" providerId="AD" clId="Web-{814C07A5-662D-47AF-AC59-90FB6B549DA6}" dt="2022-07-03T06:36:15.043" v="1" actId="1076"/>
      <pc:docMkLst>
        <pc:docMk/>
      </pc:docMkLst>
      <pc:sldChg chg="modSp">
        <pc:chgData name="Rachel TAN Yu Yan" userId="S::yytan.2021@mitb.smu.edu.sg::542458a8-6e71-463f-a28d-ac8f60635505" providerId="AD" clId="Web-{814C07A5-662D-47AF-AC59-90FB6B549DA6}" dt="2022-07-03T06:36:15.043" v="1" actId="1076"/>
        <pc:sldMkLst>
          <pc:docMk/>
          <pc:sldMk cId="2598745139" sldId="386"/>
        </pc:sldMkLst>
        <pc:spChg chg="mod">
          <ac:chgData name="Rachel TAN Yu Yan" userId="S::yytan.2021@mitb.smu.edu.sg::542458a8-6e71-463f-a28d-ac8f60635505" providerId="AD" clId="Web-{814C07A5-662D-47AF-AC59-90FB6B549DA6}" dt="2022-07-03T06:36:15.043" v="1" actId="1076"/>
          <ac:spMkLst>
            <pc:docMk/>
            <pc:sldMk cId="2598745139" sldId="386"/>
            <ac:spMk id="31" creationId="{F7015085-0176-FC22-B797-97D53760040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ubbleChart>
        <c:varyColors val="1"/>
        <c:ser>
          <c:idx val="0"/>
          <c:order val="0"/>
          <c:tx>
            <c:strRef>
              <c:f>Sheet1!$B$1</c:f>
              <c:strCache>
                <c:ptCount val="1"/>
                <c:pt idx="0">
                  <c:v>PageRank</c:v>
                </c:pt>
              </c:strCache>
            </c:strRef>
          </c:tx>
          <c:spPr>
            <a:solidFill>
              <a:schemeClr val="bg2">
                <a:lumMod val="75000"/>
                <a:alpha val="60000"/>
              </a:schemeClr>
            </a:solidFill>
          </c:spPr>
          <c:invertIfNegative val="0"/>
          <c:dPt>
            <c:idx val="0"/>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1-0C0B-4F8D-96B7-30390CE37A74}"/>
              </c:ext>
            </c:extLst>
          </c:dPt>
          <c:dPt>
            <c:idx val="1"/>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3-0C0B-4F8D-96B7-30390CE37A74}"/>
              </c:ext>
            </c:extLst>
          </c:dPt>
          <c:dPt>
            <c:idx val="2"/>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5-0C0B-4F8D-96B7-30390CE37A74}"/>
              </c:ext>
            </c:extLst>
          </c:dPt>
          <c:dPt>
            <c:idx val="3"/>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7-0C0B-4F8D-96B7-30390CE37A74}"/>
              </c:ext>
            </c:extLst>
          </c:dPt>
          <c:dPt>
            <c:idx val="4"/>
            <c:invertIfNegative val="0"/>
            <c:bubble3D val="1"/>
            <c:spPr>
              <a:solidFill>
                <a:schemeClr val="accent1">
                  <a:alpha val="60000"/>
                </a:schemeClr>
              </a:solidFill>
              <a:ln>
                <a:noFill/>
              </a:ln>
              <a:effectLst/>
            </c:spPr>
            <c:extLst>
              <c:ext xmlns:c16="http://schemas.microsoft.com/office/drawing/2014/chart" uri="{C3380CC4-5D6E-409C-BE32-E72D297353CC}">
                <c16:uniqueId val="{00000009-0C0B-4F8D-96B7-30390CE37A74}"/>
              </c:ext>
            </c:extLst>
          </c:dPt>
          <c:dPt>
            <c:idx val="5"/>
            <c:invertIfNegative val="0"/>
            <c:bubble3D val="1"/>
            <c:spPr>
              <a:solidFill>
                <a:schemeClr val="accent1">
                  <a:alpha val="60000"/>
                </a:schemeClr>
              </a:solidFill>
              <a:ln>
                <a:noFill/>
              </a:ln>
              <a:effectLst/>
            </c:spPr>
            <c:extLst>
              <c:ext xmlns:c16="http://schemas.microsoft.com/office/drawing/2014/chart" uri="{C3380CC4-5D6E-409C-BE32-E72D297353CC}">
                <c16:uniqueId val="{0000000B-0C0B-4F8D-96B7-30390CE37A74}"/>
              </c:ext>
            </c:extLst>
          </c:dPt>
          <c:dLbls>
            <c:dLbl>
              <c:idx val="0"/>
              <c:layout>
                <c:manualLayout>
                  <c:x val="6.3367092985144008E-2"/>
                  <c:y val="3.7975557859913382E-3"/>
                </c:manualLayout>
              </c:layout>
              <c:tx>
                <c:rich>
                  <a:bodyPr/>
                  <a:lstStyle/>
                  <a:p>
                    <a:fld id="{49D1F051-7D4D-434B-8096-156023377AD0}" type="CELLRANGE">
                      <a:rPr lang="en-US"/>
                      <a:pPr/>
                      <a:t>[CELLRANGE]</a:t>
                    </a:fld>
                    <a:r>
                      <a:rPr lang="en-US" baseline="0"/>
                      <a:t>, </a:t>
                    </a:r>
                    <a:fld id="{E926A122-4E14-4745-AF7E-1506875F9FC3}"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4820062747702448"/>
                      <c:h val="0.14500949052562079"/>
                    </c:manualLayout>
                  </c15:layout>
                  <c15:dlblFieldTable/>
                  <c15:showDataLabelsRange val="1"/>
                </c:ext>
                <c:ext xmlns:c16="http://schemas.microsoft.com/office/drawing/2014/chart" uri="{C3380CC4-5D6E-409C-BE32-E72D297353CC}">
                  <c16:uniqueId val="{00000001-0C0B-4F8D-96B7-30390CE37A74}"/>
                </c:ext>
              </c:extLst>
            </c:dLbl>
            <c:dLbl>
              <c:idx val="1"/>
              <c:layout>
                <c:manualLayout>
                  <c:x val="-0.27512218610133538"/>
                  <c:y val="-9.6227542292616819E-2"/>
                </c:manualLayout>
              </c:layout>
              <c:tx>
                <c:rich>
                  <a:bodyPr/>
                  <a:lstStyle/>
                  <a:p>
                    <a:fld id="{227B20B3-67C5-4B7E-8E57-AD2686C918A2}" type="CELLRANGE">
                      <a:rPr lang="en-US"/>
                      <a:pPr/>
                      <a:t>[CELLRANGE]</a:t>
                    </a:fld>
                    <a:r>
                      <a:rPr lang="en-US" baseline="0"/>
                      <a:t>, </a:t>
                    </a:r>
                    <a:fld id="{CE0DA4F6-45C6-44E1-8E9A-9CB0962AA637}"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C0B-4F8D-96B7-30390CE37A74}"/>
                </c:ext>
              </c:extLst>
            </c:dLbl>
            <c:dLbl>
              <c:idx val="2"/>
              <c:layout>
                <c:manualLayout>
                  <c:x val="1.338432256709199E-2"/>
                  <c:y val="1.4804237275787203E-2"/>
                </c:manualLayout>
              </c:layout>
              <c:tx>
                <c:rich>
                  <a:bodyPr/>
                  <a:lstStyle/>
                  <a:p>
                    <a:fld id="{B4B9296C-ACFE-4772-B2B5-5E0DD9489D14}" type="CELLRANGE">
                      <a:rPr lang="en-US" baseline="0"/>
                      <a:pPr/>
                      <a:t>[CELLRANGE]</a:t>
                    </a:fld>
                    <a:r>
                      <a:rPr lang="en-US" baseline="0"/>
                      <a:t>, </a:t>
                    </a:r>
                    <a:fld id="{A9CA4AF4-39AB-4D33-858A-FFEF72DC96C0}"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C0B-4F8D-96B7-30390CE37A74}"/>
                </c:ext>
              </c:extLst>
            </c:dLbl>
            <c:dLbl>
              <c:idx val="3"/>
              <c:layout>
                <c:manualLayout>
                  <c:x val="-0.19035480984308609"/>
                  <c:y val="-0.10733072024945726"/>
                </c:manualLayout>
              </c:layout>
              <c:tx>
                <c:rich>
                  <a:bodyPr/>
                  <a:lstStyle/>
                  <a:p>
                    <a:fld id="{0B03BF7D-D501-43E8-88CF-349D3C278F57}" type="CELLRANGE">
                      <a:rPr lang="en-US"/>
                      <a:pPr/>
                      <a:t>[CELLRANGE]</a:t>
                    </a:fld>
                    <a:r>
                      <a:rPr lang="en-US" baseline="0"/>
                      <a:t>, </a:t>
                    </a:r>
                    <a:fld id="{5606B352-568C-4203-A5E1-7A543B9667BA}"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C0B-4F8D-96B7-30390CE37A74}"/>
                </c:ext>
              </c:extLst>
            </c:dLbl>
            <c:dLbl>
              <c:idx val="4"/>
              <c:tx>
                <c:rich>
                  <a:bodyPr/>
                  <a:lstStyle/>
                  <a:p>
                    <a:fld id="{307D1488-B64F-499F-A395-1A8D620EAED7}" type="CELLRANGE">
                      <a:rPr lang="en-US"/>
                      <a:pPr/>
                      <a:t>[CELLRANGE]</a:t>
                    </a:fld>
                    <a:r>
                      <a:rPr lang="en-US" baseline="0"/>
                      <a:t>, </a:t>
                    </a:r>
                    <a:fld id="{17ED8F74-FE00-4635-B1E2-3B815A14FCAD}"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C0B-4F8D-96B7-30390CE37A74}"/>
                </c:ext>
              </c:extLst>
            </c:dLbl>
            <c:dLbl>
              <c:idx val="5"/>
              <c:tx>
                <c:rich>
                  <a:bodyPr/>
                  <a:lstStyle/>
                  <a:p>
                    <a:fld id="{5C3DC0A9-06C9-485A-B99E-58F80DD6351F}" type="CELLRANGE">
                      <a:rPr lang="en-US" baseline="0"/>
                      <a:pPr/>
                      <a:t>[CELLRANGE]</a:t>
                    </a:fld>
                    <a:r>
                      <a:rPr lang="en-US" baseline="0"/>
                      <a:t>, </a:t>
                    </a:r>
                    <a:fld id="{50F6DC9C-6F28-47BF-AED3-5566D2DD38B3}"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2416818127488744"/>
                      <c:h val="0.10913018053437817"/>
                    </c:manualLayout>
                  </c15:layout>
                  <c15:dlblFieldTable/>
                  <c15:showDataLabelsRange val="1"/>
                </c:ext>
                <c:ext xmlns:c16="http://schemas.microsoft.com/office/drawing/2014/chart" uri="{C3380CC4-5D6E-409C-BE32-E72D297353CC}">
                  <c16:uniqueId val="{0000000B-0C0B-4F8D-96B7-30390CE37A74}"/>
                </c:ext>
              </c:extLst>
            </c:dLbl>
            <c:spPr>
              <a:solidFill>
                <a:srgbClr val="FFFFFF">
                  <a:lumMod val="95000"/>
                </a:srgbClr>
              </a:solidFill>
              <a:ln>
                <a:solidFill>
                  <a:srgbClr val="F1E8DC">
                    <a:lumMod val="25000"/>
                    <a:lumOff val="75000"/>
                  </a:srgb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accent3"/>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Sheet1!$A$2:$A$7</c:f>
              <c:numCache>
                <c:formatCode>General</c:formatCode>
                <c:ptCount val="6"/>
                <c:pt idx="0">
                  <c:v>1</c:v>
                </c:pt>
                <c:pt idx="1">
                  <c:v>1</c:v>
                </c:pt>
                <c:pt idx="2">
                  <c:v>1</c:v>
                </c:pt>
                <c:pt idx="3">
                  <c:v>1</c:v>
                </c:pt>
                <c:pt idx="4">
                  <c:v>2</c:v>
                </c:pt>
                <c:pt idx="5">
                  <c:v>2</c:v>
                </c:pt>
              </c:numCache>
            </c:numRef>
          </c:xVal>
          <c:yVal>
            <c:numRef>
              <c:f>Sheet1!$B$2:$B$7</c:f>
              <c:numCache>
                <c:formatCode>0.0000</c:formatCode>
                <c:ptCount val="6"/>
                <c:pt idx="0">
                  <c:v>3.4286999999999998E-2</c:v>
                </c:pt>
                <c:pt idx="1">
                  <c:v>3.4458999999999997E-2</c:v>
                </c:pt>
                <c:pt idx="2">
                  <c:v>5.5523999999999997E-2</c:v>
                </c:pt>
                <c:pt idx="3">
                  <c:v>5.5685999999999999E-2</c:v>
                </c:pt>
                <c:pt idx="4">
                  <c:v>6.6391000000000006E-2</c:v>
                </c:pt>
                <c:pt idx="5">
                  <c:v>5.4789999999999998E-2</c:v>
                </c:pt>
              </c:numCache>
            </c:numRef>
          </c:yVal>
          <c:bubbleSize>
            <c:numRef>
              <c:f>Sheet1!$C$2:$C$7</c:f>
              <c:numCache>
                <c:formatCode>General</c:formatCode>
                <c:ptCount val="6"/>
                <c:pt idx="0">
                  <c:v>6400000</c:v>
                </c:pt>
                <c:pt idx="1">
                  <c:v>98000000</c:v>
                </c:pt>
                <c:pt idx="2">
                  <c:v>4000000</c:v>
                </c:pt>
                <c:pt idx="3">
                  <c:v>4000000</c:v>
                </c:pt>
                <c:pt idx="4">
                  <c:v>8300000</c:v>
                </c:pt>
                <c:pt idx="5">
                  <c:v>937700</c:v>
                </c:pt>
              </c:numCache>
            </c:numRef>
          </c:bubbleSize>
          <c:bubble3D val="1"/>
          <c:extLst>
            <c:ext xmlns:c15="http://schemas.microsoft.com/office/drawing/2012/chart" uri="{02D57815-91ED-43cb-92C2-25804820EDAC}">
              <c15:datalabelsRange>
                <c15:f>Sheet1!$D$2:$D$7</c15:f>
                <c15:dlblRangeCache>
                  <c:ptCount val="6"/>
                  <c:pt idx="0">
                    <c:v>Changpeng Zhao</c:v>
                  </c:pt>
                  <c:pt idx="1">
                    <c:v>Elon Musk</c:v>
                  </c:pt>
                  <c:pt idx="2">
                    <c:v>Nayib Bukele</c:v>
                  </c:pt>
                  <c:pt idx="3">
                    <c:v>Vitalik Buterin</c:v>
                  </c:pt>
                  <c:pt idx="4">
                    <c:v>Bloomberg</c:v>
                  </c:pt>
                  <c:pt idx="5">
                    <c:v>Goldman Sachs</c:v>
                  </c:pt>
                </c15:dlblRangeCache>
              </c15:datalabelsRange>
            </c:ext>
            <c:ext xmlns:c16="http://schemas.microsoft.com/office/drawing/2014/chart" uri="{C3380CC4-5D6E-409C-BE32-E72D297353CC}">
              <c16:uniqueId val="{0000000C-0C0B-4F8D-96B7-30390CE37A74}"/>
            </c:ext>
          </c:extLst>
        </c:ser>
        <c:dLbls>
          <c:showLegendKey val="0"/>
          <c:showVal val="0"/>
          <c:showCatName val="0"/>
          <c:showSerName val="0"/>
          <c:showPercent val="0"/>
          <c:showBubbleSize val="0"/>
        </c:dLbls>
        <c:bubbleScale val="100"/>
        <c:showNegBubbles val="0"/>
        <c:axId val="128759104"/>
        <c:axId val="128753280"/>
      </c:bubbleChart>
      <c:valAx>
        <c:axId val="128759104"/>
        <c:scaling>
          <c:orientation val="minMax"/>
        </c:scaling>
        <c:delete val="1"/>
        <c:axPos val="b"/>
        <c:majorGridlines>
          <c:spPr>
            <a:ln w="9525" cap="flat" cmpd="sng" algn="ctr">
              <a:solidFill>
                <a:schemeClr val="accent3">
                  <a:lumMod val="40000"/>
                  <a:lumOff val="60000"/>
                </a:schemeClr>
              </a:solidFill>
              <a:round/>
            </a:ln>
            <a:effectLst/>
          </c:spPr>
        </c:majorGridlines>
        <c:numFmt formatCode="General" sourceLinked="1"/>
        <c:majorTickMark val="out"/>
        <c:minorTickMark val="none"/>
        <c:tickLblPos val="nextTo"/>
        <c:crossAx val="128753280"/>
        <c:crosses val="autoZero"/>
        <c:crossBetween val="midCat"/>
        <c:majorUnit val="1"/>
      </c:valAx>
      <c:valAx>
        <c:axId val="128753280"/>
        <c:scaling>
          <c:orientation val="minMax"/>
          <c:max val="7.0000000000000007E-2"/>
          <c:min val="2.0000000000000004E-2"/>
        </c:scaling>
        <c:delete val="0"/>
        <c:axPos val="l"/>
        <c:majorGridlines>
          <c:spPr>
            <a:ln w="9525" cap="flat" cmpd="sng" algn="ctr">
              <a:solidFill>
                <a:schemeClr val="accent3">
                  <a:lumMod val="40000"/>
                  <a:lumOff val="60000"/>
                </a:schemeClr>
              </a:solidFill>
              <a:round/>
            </a:ln>
            <a:effectLst/>
          </c:spPr>
        </c:majorGridlines>
        <c:numFmt formatCode="0.00" sourceLinked="0"/>
        <c:majorTickMark val="none"/>
        <c:minorTickMark val="none"/>
        <c:tickLblPos val="nextTo"/>
        <c:spPr>
          <a:noFill/>
          <a:ln w="9525" cap="flat" cmpd="sng" algn="ctr">
            <a:solidFill>
              <a:schemeClr val="accent3">
                <a:lumMod val="40000"/>
                <a:lumOff val="60000"/>
              </a:schemeClr>
            </a:solidFill>
            <a:round/>
          </a:ln>
          <a:effectLst/>
        </c:spPr>
        <c:txPr>
          <a:bodyPr rot="-60000000" spcFirstLastPara="1" vertOverflow="ellipsis" vert="horz" wrap="square" anchor="ctr" anchorCtr="1"/>
          <a:lstStyle/>
          <a:p>
            <a:pPr>
              <a:defRPr sz="1197" b="0" i="0" u="none" strike="noStrike" kern="1200" baseline="0">
                <a:solidFill>
                  <a:schemeClr val="accent3"/>
                </a:solidFill>
                <a:latin typeface="+mj-lt"/>
                <a:ea typeface="+mn-ea"/>
                <a:cs typeface="+mn-cs"/>
              </a:defRPr>
            </a:pPr>
            <a:endParaRPr lang="en-US"/>
          </a:p>
        </c:txPr>
        <c:crossAx val="128759104"/>
        <c:crosses val="autoZero"/>
        <c:crossBetween val="midCat"/>
        <c:majorUnit val="1.0000000000000002E-2"/>
      </c:valAx>
      <c:spPr>
        <a:noFill/>
        <a:ln>
          <a:solidFill>
            <a:schemeClr val="accent3">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3"/>
          </a:solidFill>
          <a:latin typeface="+mj-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ubbleChart>
        <c:varyColors val="1"/>
        <c:ser>
          <c:idx val="0"/>
          <c:order val="0"/>
          <c:tx>
            <c:strRef>
              <c:f>Sheet1!$B$1</c:f>
              <c:strCache>
                <c:ptCount val="1"/>
                <c:pt idx="0">
                  <c:v>PageRank</c:v>
                </c:pt>
              </c:strCache>
            </c:strRef>
          </c:tx>
          <c:spPr>
            <a:solidFill>
              <a:schemeClr val="bg2">
                <a:lumMod val="75000"/>
                <a:alpha val="60000"/>
              </a:schemeClr>
            </a:solidFill>
          </c:spPr>
          <c:invertIfNegative val="0"/>
          <c:dPt>
            <c:idx val="0"/>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1-0C0B-4F8D-96B7-30390CE37A74}"/>
              </c:ext>
            </c:extLst>
          </c:dPt>
          <c:dPt>
            <c:idx val="1"/>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3-0C0B-4F8D-96B7-30390CE37A74}"/>
              </c:ext>
            </c:extLst>
          </c:dPt>
          <c:dPt>
            <c:idx val="2"/>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5-0C0B-4F8D-96B7-30390CE37A74}"/>
              </c:ext>
            </c:extLst>
          </c:dPt>
          <c:dPt>
            <c:idx val="3"/>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7-0C0B-4F8D-96B7-30390CE37A74}"/>
              </c:ext>
            </c:extLst>
          </c:dPt>
          <c:dPt>
            <c:idx val="4"/>
            <c:invertIfNegative val="0"/>
            <c:bubble3D val="1"/>
            <c:spPr>
              <a:solidFill>
                <a:schemeClr val="accent1">
                  <a:alpha val="60000"/>
                </a:schemeClr>
              </a:solidFill>
              <a:ln>
                <a:noFill/>
              </a:ln>
              <a:effectLst/>
            </c:spPr>
            <c:extLst>
              <c:ext xmlns:c16="http://schemas.microsoft.com/office/drawing/2014/chart" uri="{C3380CC4-5D6E-409C-BE32-E72D297353CC}">
                <c16:uniqueId val="{00000009-0C0B-4F8D-96B7-30390CE37A74}"/>
              </c:ext>
            </c:extLst>
          </c:dPt>
          <c:dPt>
            <c:idx val="5"/>
            <c:invertIfNegative val="0"/>
            <c:bubble3D val="1"/>
            <c:spPr>
              <a:solidFill>
                <a:schemeClr val="accent1">
                  <a:alpha val="60000"/>
                </a:schemeClr>
              </a:solidFill>
              <a:ln>
                <a:noFill/>
              </a:ln>
              <a:effectLst/>
            </c:spPr>
            <c:extLst>
              <c:ext xmlns:c16="http://schemas.microsoft.com/office/drawing/2014/chart" uri="{C3380CC4-5D6E-409C-BE32-E72D297353CC}">
                <c16:uniqueId val="{0000000B-0C0B-4F8D-96B7-30390CE37A74}"/>
              </c:ext>
            </c:extLst>
          </c:dPt>
          <c:dLbls>
            <c:dLbl>
              <c:idx val="0"/>
              <c:layout>
                <c:manualLayout>
                  <c:x val="6.3367092985144008E-2"/>
                  <c:y val="3.7975557859913382E-3"/>
                </c:manualLayout>
              </c:layout>
              <c:tx>
                <c:rich>
                  <a:bodyPr/>
                  <a:lstStyle/>
                  <a:p>
                    <a:fld id="{49D1F051-7D4D-434B-8096-156023377AD0}" type="CELLRANGE">
                      <a:rPr lang="en-US"/>
                      <a:pPr/>
                      <a:t>[CELLRANGE]</a:t>
                    </a:fld>
                    <a:r>
                      <a:rPr lang="en-US" baseline="0"/>
                      <a:t>, </a:t>
                    </a:r>
                    <a:fld id="{E926A122-4E14-4745-AF7E-1506875F9FC3}"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4820062747702448"/>
                      <c:h val="0.14500949052562079"/>
                    </c:manualLayout>
                  </c15:layout>
                  <c15:dlblFieldTable/>
                  <c15:showDataLabelsRange val="1"/>
                </c:ext>
                <c:ext xmlns:c16="http://schemas.microsoft.com/office/drawing/2014/chart" uri="{C3380CC4-5D6E-409C-BE32-E72D297353CC}">
                  <c16:uniqueId val="{00000001-0C0B-4F8D-96B7-30390CE37A74}"/>
                </c:ext>
              </c:extLst>
            </c:dLbl>
            <c:dLbl>
              <c:idx val="1"/>
              <c:layout>
                <c:manualLayout>
                  <c:x val="-0.27512218610133538"/>
                  <c:y val="-9.6227542292616819E-2"/>
                </c:manualLayout>
              </c:layout>
              <c:tx>
                <c:rich>
                  <a:bodyPr/>
                  <a:lstStyle/>
                  <a:p>
                    <a:fld id="{227B20B3-67C5-4B7E-8E57-AD2686C918A2}" type="CELLRANGE">
                      <a:rPr lang="en-US"/>
                      <a:pPr/>
                      <a:t>[CELLRANGE]</a:t>
                    </a:fld>
                    <a:r>
                      <a:rPr lang="en-US" baseline="0"/>
                      <a:t>, </a:t>
                    </a:r>
                    <a:fld id="{CE0DA4F6-45C6-44E1-8E9A-9CB0962AA637}"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C0B-4F8D-96B7-30390CE37A74}"/>
                </c:ext>
              </c:extLst>
            </c:dLbl>
            <c:dLbl>
              <c:idx val="2"/>
              <c:layout>
                <c:manualLayout>
                  <c:x val="1.338432256709199E-2"/>
                  <c:y val="1.4804237275787203E-2"/>
                </c:manualLayout>
              </c:layout>
              <c:tx>
                <c:rich>
                  <a:bodyPr/>
                  <a:lstStyle/>
                  <a:p>
                    <a:fld id="{967579F0-0749-43CA-A166-67DA42FB6148}" type="CELLRANGE">
                      <a:rPr lang="en-US" baseline="0"/>
                      <a:pPr/>
                      <a:t>[CELLRANGE]</a:t>
                    </a:fld>
                    <a:r>
                      <a:rPr lang="en-US" baseline="0"/>
                      <a:t>, </a:t>
                    </a:r>
                    <a:fld id="{FB9F08F5-A2E4-4D76-81B7-E2D39FEFA74C}"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C0B-4F8D-96B7-30390CE37A74}"/>
                </c:ext>
              </c:extLst>
            </c:dLbl>
            <c:dLbl>
              <c:idx val="3"/>
              <c:layout>
                <c:manualLayout>
                  <c:x val="-0.19035480984308609"/>
                  <c:y val="-0.10733072024945726"/>
                </c:manualLayout>
              </c:layout>
              <c:tx>
                <c:rich>
                  <a:bodyPr/>
                  <a:lstStyle/>
                  <a:p>
                    <a:fld id="{0B03BF7D-D501-43E8-88CF-349D3C278F57}" type="CELLRANGE">
                      <a:rPr lang="en-US"/>
                      <a:pPr/>
                      <a:t>[CELLRANGE]</a:t>
                    </a:fld>
                    <a:r>
                      <a:rPr lang="en-US" baseline="0"/>
                      <a:t>, </a:t>
                    </a:r>
                    <a:fld id="{5606B352-568C-4203-A5E1-7A543B9667BA}"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C0B-4F8D-96B7-30390CE37A74}"/>
                </c:ext>
              </c:extLst>
            </c:dLbl>
            <c:dLbl>
              <c:idx val="4"/>
              <c:tx>
                <c:rich>
                  <a:bodyPr/>
                  <a:lstStyle/>
                  <a:p>
                    <a:fld id="{AD840783-EA61-4F23-A591-22AB53DAAFE4}" type="CELLRANGE">
                      <a:rPr lang="en-US"/>
                      <a:pPr/>
                      <a:t>[CELLRANGE]</a:t>
                    </a:fld>
                    <a:r>
                      <a:rPr lang="en-US" baseline="0"/>
                      <a:t>, </a:t>
                    </a:r>
                    <a:fld id="{60776B09-4EEF-45B4-BA4B-2612BF41AD8B}"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C0B-4F8D-96B7-30390CE37A74}"/>
                </c:ext>
              </c:extLst>
            </c:dLbl>
            <c:dLbl>
              <c:idx val="5"/>
              <c:tx>
                <c:rich>
                  <a:bodyPr/>
                  <a:lstStyle/>
                  <a:p>
                    <a:fld id="{AFC959DF-FFEC-4812-81A6-B775495C58D3}" type="CELLRANGE">
                      <a:rPr lang="en-US" baseline="0"/>
                      <a:pPr/>
                      <a:t>[CELLRANGE]</a:t>
                    </a:fld>
                    <a:r>
                      <a:rPr lang="en-US" baseline="0"/>
                      <a:t>, </a:t>
                    </a:r>
                    <a:fld id="{50F47426-A02E-406D-8CDE-5BB13030CA32}"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2416818127488744"/>
                      <c:h val="0.10913018053437817"/>
                    </c:manualLayout>
                  </c15:layout>
                  <c15:dlblFieldTable/>
                  <c15:showDataLabelsRange val="1"/>
                </c:ext>
                <c:ext xmlns:c16="http://schemas.microsoft.com/office/drawing/2014/chart" uri="{C3380CC4-5D6E-409C-BE32-E72D297353CC}">
                  <c16:uniqueId val="{0000000B-0C0B-4F8D-96B7-30390CE37A74}"/>
                </c:ext>
              </c:extLst>
            </c:dLbl>
            <c:spPr>
              <a:solidFill>
                <a:srgbClr val="FFFFFF">
                  <a:lumMod val="95000"/>
                </a:srgbClr>
              </a:solidFill>
              <a:ln>
                <a:solidFill>
                  <a:srgbClr val="F1E8DC">
                    <a:lumMod val="25000"/>
                    <a:lumOff val="75000"/>
                  </a:srgb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accent3"/>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Sheet1!$A$2:$A$7</c:f>
              <c:numCache>
                <c:formatCode>General</c:formatCode>
                <c:ptCount val="6"/>
                <c:pt idx="0">
                  <c:v>1</c:v>
                </c:pt>
                <c:pt idx="1">
                  <c:v>1</c:v>
                </c:pt>
                <c:pt idx="2">
                  <c:v>1</c:v>
                </c:pt>
                <c:pt idx="3">
                  <c:v>1</c:v>
                </c:pt>
                <c:pt idx="4">
                  <c:v>2</c:v>
                </c:pt>
                <c:pt idx="5">
                  <c:v>2</c:v>
                </c:pt>
              </c:numCache>
            </c:numRef>
          </c:xVal>
          <c:yVal>
            <c:numRef>
              <c:f>Sheet1!$B$2:$B$7</c:f>
              <c:numCache>
                <c:formatCode>0.0000</c:formatCode>
                <c:ptCount val="6"/>
                <c:pt idx="0">
                  <c:v>0.113857219</c:v>
                </c:pt>
                <c:pt idx="1">
                  <c:v>0.11443089100000001</c:v>
                </c:pt>
                <c:pt idx="2">
                  <c:v>0.18438196700000001</c:v>
                </c:pt>
                <c:pt idx="3">
                  <c:v>0.18491933299999999</c:v>
                </c:pt>
                <c:pt idx="4">
                  <c:v>0.22046772000000001</c:v>
                </c:pt>
                <c:pt idx="5">
                  <c:v>0.18194287000000001</c:v>
                </c:pt>
              </c:numCache>
            </c:numRef>
          </c:yVal>
          <c:bubbleSize>
            <c:numRef>
              <c:f>Sheet1!$C$2:$C$7</c:f>
              <c:numCache>
                <c:formatCode>General</c:formatCode>
                <c:ptCount val="6"/>
                <c:pt idx="0">
                  <c:v>6400000</c:v>
                </c:pt>
                <c:pt idx="1">
                  <c:v>98000000</c:v>
                </c:pt>
                <c:pt idx="2">
                  <c:v>4000000</c:v>
                </c:pt>
                <c:pt idx="3">
                  <c:v>4000000</c:v>
                </c:pt>
                <c:pt idx="4">
                  <c:v>8300000</c:v>
                </c:pt>
                <c:pt idx="5">
                  <c:v>937700</c:v>
                </c:pt>
              </c:numCache>
            </c:numRef>
          </c:bubbleSize>
          <c:bubble3D val="1"/>
          <c:extLst>
            <c:ext xmlns:c15="http://schemas.microsoft.com/office/drawing/2012/chart" uri="{02D57815-91ED-43cb-92C2-25804820EDAC}">
              <c15:datalabelsRange>
                <c15:f>Sheet1!$D$2:$D$7</c15:f>
                <c15:dlblRangeCache>
                  <c:ptCount val="6"/>
                  <c:pt idx="0">
                    <c:v>Changpeng Zhao</c:v>
                  </c:pt>
                  <c:pt idx="1">
                    <c:v>Elon Musk</c:v>
                  </c:pt>
                  <c:pt idx="2">
                    <c:v>Nayib Bukele</c:v>
                  </c:pt>
                  <c:pt idx="3">
                    <c:v>Vitalik Buterin</c:v>
                  </c:pt>
                  <c:pt idx="4">
                    <c:v>Bloomberg</c:v>
                  </c:pt>
                  <c:pt idx="5">
                    <c:v>Goldman Sachs</c:v>
                  </c:pt>
                </c15:dlblRangeCache>
              </c15:datalabelsRange>
            </c:ext>
            <c:ext xmlns:c16="http://schemas.microsoft.com/office/drawing/2014/chart" uri="{C3380CC4-5D6E-409C-BE32-E72D297353CC}">
              <c16:uniqueId val="{0000000C-0C0B-4F8D-96B7-30390CE37A74}"/>
            </c:ext>
          </c:extLst>
        </c:ser>
        <c:dLbls>
          <c:showLegendKey val="0"/>
          <c:showVal val="0"/>
          <c:showCatName val="0"/>
          <c:showSerName val="0"/>
          <c:showPercent val="0"/>
          <c:showBubbleSize val="0"/>
        </c:dLbls>
        <c:bubbleScale val="100"/>
        <c:showNegBubbles val="0"/>
        <c:axId val="128759104"/>
        <c:axId val="128753280"/>
      </c:bubbleChart>
      <c:valAx>
        <c:axId val="128759104"/>
        <c:scaling>
          <c:orientation val="minMax"/>
        </c:scaling>
        <c:delete val="1"/>
        <c:axPos val="b"/>
        <c:majorGridlines>
          <c:spPr>
            <a:ln w="9525" cap="flat" cmpd="sng" algn="ctr">
              <a:solidFill>
                <a:schemeClr val="accent3">
                  <a:lumMod val="40000"/>
                  <a:lumOff val="60000"/>
                </a:schemeClr>
              </a:solidFill>
              <a:round/>
            </a:ln>
            <a:effectLst/>
          </c:spPr>
        </c:majorGridlines>
        <c:numFmt formatCode="General" sourceLinked="1"/>
        <c:majorTickMark val="out"/>
        <c:minorTickMark val="none"/>
        <c:tickLblPos val="nextTo"/>
        <c:crossAx val="128753280"/>
        <c:crosses val="autoZero"/>
        <c:crossBetween val="midCat"/>
        <c:majorUnit val="1"/>
      </c:valAx>
      <c:valAx>
        <c:axId val="128753280"/>
        <c:scaling>
          <c:orientation val="minMax"/>
          <c:max val="0.25"/>
          <c:min val="5.000000000000001E-2"/>
        </c:scaling>
        <c:delete val="0"/>
        <c:axPos val="l"/>
        <c:majorGridlines>
          <c:spPr>
            <a:ln w="9525" cap="flat" cmpd="sng" algn="ctr">
              <a:solidFill>
                <a:schemeClr val="accent3">
                  <a:lumMod val="40000"/>
                  <a:lumOff val="60000"/>
                </a:schemeClr>
              </a:solidFill>
              <a:round/>
            </a:ln>
            <a:effectLst/>
          </c:spPr>
        </c:majorGridlines>
        <c:numFmt formatCode="0.00" sourceLinked="0"/>
        <c:majorTickMark val="none"/>
        <c:minorTickMark val="none"/>
        <c:tickLblPos val="nextTo"/>
        <c:spPr>
          <a:noFill/>
          <a:ln w="9525" cap="flat" cmpd="sng" algn="ctr">
            <a:solidFill>
              <a:schemeClr val="accent3">
                <a:lumMod val="40000"/>
                <a:lumOff val="60000"/>
              </a:schemeClr>
            </a:solidFill>
            <a:round/>
          </a:ln>
          <a:effectLst/>
        </c:spPr>
        <c:txPr>
          <a:bodyPr rot="-60000000" spcFirstLastPara="1" vertOverflow="ellipsis" vert="horz" wrap="square" anchor="ctr" anchorCtr="1"/>
          <a:lstStyle/>
          <a:p>
            <a:pPr>
              <a:defRPr sz="1197" b="0" i="0" u="none" strike="noStrike" kern="1200" baseline="0">
                <a:solidFill>
                  <a:schemeClr val="accent3"/>
                </a:solidFill>
                <a:latin typeface="+mj-lt"/>
                <a:ea typeface="+mn-ea"/>
                <a:cs typeface="+mn-cs"/>
              </a:defRPr>
            </a:pPr>
            <a:endParaRPr lang="en-US"/>
          </a:p>
        </c:txPr>
        <c:crossAx val="128759104"/>
        <c:crosses val="autoZero"/>
        <c:crossBetween val="midCat"/>
        <c:majorUnit val="5.000000000000001E-2"/>
      </c:valAx>
      <c:spPr>
        <a:noFill/>
        <a:ln>
          <a:solidFill>
            <a:schemeClr val="accent3">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3"/>
          </a:solidFill>
          <a:latin typeface="+mj-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dfc0182d06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dfc0182d0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04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dfc0182d06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dfc0182d06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Add conclusion in next slide</a:t>
            </a:r>
          </a:p>
        </p:txBody>
      </p:sp>
    </p:spTree>
    <p:extLst>
      <p:ext uri="{BB962C8B-B14F-4D97-AF65-F5344CB8AC3E}">
        <p14:creationId xmlns:p14="http://schemas.microsoft.com/office/powerpoint/2010/main" val="163751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53757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not only do sentiment analysis on the tweets of influencer and institutions, but also Twitter General Population, basically the tweets about bitcoin from any twitter handler</a:t>
            </a:r>
          </a:p>
          <a:p>
            <a:r>
              <a:rPr lang="en-SG"/>
              <a:t>In our project, the hypothesis is that price of crypto have strong correlation with the sentiment/ compound 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a:t>However, both of the graphs shown here that the R-squared value for  is very close to  0, meaning that there is weak/no correlation.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a:t>The different between left and right graph is that on the left graph, all tweets are included, while on the right, only tweets with large increase of decrease are included.</a:t>
            </a:r>
          </a:p>
        </p:txBody>
      </p:sp>
    </p:spTree>
    <p:extLst>
      <p:ext uri="{BB962C8B-B14F-4D97-AF65-F5344CB8AC3E}">
        <p14:creationId xmlns:p14="http://schemas.microsoft.com/office/powerpoint/2010/main" val="3764877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Next, is for the reddit post.</a:t>
            </a:r>
          </a:p>
          <a:p>
            <a:r>
              <a:rPr lang="en-SG"/>
              <a:t>The r-squared value is also very close to 0 and so we can conclude that the price of crypto has weak correlation with the sentiment on both twitter general population and reddit posts.</a:t>
            </a:r>
          </a:p>
        </p:txBody>
      </p:sp>
    </p:spTree>
    <p:extLst>
      <p:ext uri="{BB962C8B-B14F-4D97-AF65-F5344CB8AC3E}">
        <p14:creationId xmlns:p14="http://schemas.microsoft.com/office/powerpoint/2010/main" val="15452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Previously from our analysis on the sentiment of influencers/institutes , we found out that </a:t>
            </a:r>
            <a:r>
              <a:rPr lang="en-US" sz="1100">
                <a:latin typeface="Chewy" panose="020B0604020202020204" charset="0"/>
              </a:rPr>
              <a:t>Influencers/institutions will still tweet positivity during days of large decrease.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Chewy" panose="020B0604020202020204" charset="0"/>
              </a:rPr>
              <a:t>So, w</a:t>
            </a:r>
            <a:r>
              <a:rPr lang="en-US"/>
              <a:t>e also do topic modelling from the influencer and institution tweets so that we can figure out what other things happening that might also affect the crypto price.</a:t>
            </a:r>
          </a:p>
        </p:txBody>
      </p:sp>
    </p:spTree>
    <p:extLst>
      <p:ext uri="{BB962C8B-B14F-4D97-AF65-F5344CB8AC3E}">
        <p14:creationId xmlns:p14="http://schemas.microsoft.com/office/powerpoint/2010/main" val="294298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dfc0182d0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dfc0182d0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17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dfab3271ff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dfab3271ff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For the conclusion on our project, I will pass to Jordan.</a:t>
            </a:r>
            <a:endParaRPr/>
          </a:p>
        </p:txBody>
      </p:sp>
    </p:spTree>
    <p:extLst>
      <p:ext uri="{BB962C8B-B14F-4D97-AF65-F5344CB8AC3E}">
        <p14:creationId xmlns:p14="http://schemas.microsoft.com/office/powerpoint/2010/main" val="246868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9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fc0182d06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fc0182d06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conclude, from our analysis we can conclude that influencers and institutions tweets do not always affect price change and the centrality score does not affect the individuals ability to affect price change. From the sentiment analysis, we can also see that for both social media application, the general population sentiments has no correlation to the price change of Bitcoin on a daily basis. Therefore, if you want to be rich, never ever use the sentiments of the population from these 2 social media application to drive your decision in trading/investing of Bitcoin! </a:t>
            </a:r>
          </a:p>
          <a:p>
            <a:pPr marL="0" indent="0">
              <a:buNone/>
            </a:pPr>
            <a:endParaRPr lang="en-US"/>
          </a:p>
          <a:p>
            <a:pPr marL="0" indent="0">
              <a:buNone/>
            </a:pPr>
            <a:endParaRPr lang="en-US"/>
          </a:p>
        </p:txBody>
      </p:sp>
    </p:spTree>
    <p:extLst>
      <p:ext uri="{BB962C8B-B14F-4D97-AF65-F5344CB8AC3E}">
        <p14:creationId xmlns:p14="http://schemas.microsoft.com/office/powerpoint/2010/main" val="144070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dfc0182d06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dfc0182d06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221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a:t>Why not indegree? </a:t>
            </a:r>
          </a:p>
          <a:p>
            <a:pPr marL="457200" indent="-298450">
              <a:buFontTx/>
              <a:buChar char="-"/>
            </a:pPr>
            <a:r>
              <a:rPr lang="en-US"/>
              <a:t>Cause the # is a parameter we set</a:t>
            </a:r>
          </a:p>
          <a:p>
            <a:pPr marL="158750" indent="0">
              <a:buFontTx/>
              <a:buNone/>
            </a:pPr>
            <a:r>
              <a:rPr lang="en-US" b="1"/>
              <a:t>Why not eigenvector? </a:t>
            </a:r>
          </a:p>
          <a:p>
            <a:pPr marL="457200" indent="-298450">
              <a:buFontTx/>
              <a:buChar char="-"/>
            </a:pPr>
            <a:r>
              <a:rPr lang="en-US"/>
              <a:t>Cause it’s a directed graph</a:t>
            </a:r>
          </a:p>
          <a:p>
            <a:pPr marL="158750" indent="0">
              <a:buFontTx/>
              <a:buNone/>
            </a:pPr>
            <a:r>
              <a:rPr lang="en-US" b="1"/>
              <a:t>Why PageRank? </a:t>
            </a:r>
          </a:p>
          <a:p>
            <a:pPr marL="457200" indent="-298450">
              <a:buFontTx/>
              <a:buChar char="-"/>
            </a:pPr>
            <a:r>
              <a:rPr lang="en-US"/>
              <a:t>Twitter </a:t>
            </a:r>
            <a:r>
              <a:rPr lang="en-US" err="1"/>
              <a:t>alot</a:t>
            </a:r>
            <a:r>
              <a:rPr lang="en-US"/>
              <a:t> of fake accounts / bot accounts which we </a:t>
            </a:r>
            <a:r>
              <a:rPr lang="en-US" err="1"/>
              <a:t>wanna</a:t>
            </a:r>
            <a:r>
              <a:rPr lang="en-US"/>
              <a:t> reduce their importance</a:t>
            </a:r>
          </a:p>
          <a:p>
            <a:pPr marL="158750" indent="0">
              <a:buFontTx/>
              <a:buNone/>
            </a:pPr>
            <a:r>
              <a:rPr lang="en-SG" b="1"/>
              <a:t>Why only followers? </a:t>
            </a:r>
          </a:p>
          <a:p>
            <a:pPr marL="457200" indent="-298450">
              <a:buFontTx/>
              <a:buChar char="-"/>
            </a:pPr>
            <a:r>
              <a:rPr lang="en-US"/>
              <a:t>Our objective is to know how they influence their followers</a:t>
            </a:r>
          </a:p>
        </p:txBody>
      </p:sp>
    </p:spTree>
    <p:extLst>
      <p:ext uri="{BB962C8B-B14F-4D97-AF65-F5344CB8AC3E}">
        <p14:creationId xmlns:p14="http://schemas.microsoft.com/office/powerpoint/2010/main" val="144398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ADD IN LIMITATION (5000 SAMPLE SIZE)</a:t>
            </a:r>
          </a:p>
          <a:p>
            <a:endParaRPr lang="en-SG"/>
          </a:p>
          <a:p>
            <a:r>
              <a:rPr lang="en-SG"/>
              <a:t>No effect on accuracy / precision</a:t>
            </a:r>
          </a:p>
          <a:p>
            <a:r>
              <a:rPr lang="en-SG"/>
              <a:t>Peace – Centrality Analysis</a:t>
            </a:r>
          </a:p>
        </p:txBody>
      </p:sp>
    </p:spTree>
    <p:extLst>
      <p:ext uri="{BB962C8B-B14F-4D97-AF65-F5344CB8AC3E}">
        <p14:creationId xmlns:p14="http://schemas.microsoft.com/office/powerpoint/2010/main" val="130413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fab3271f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fab3271f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79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12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Intro &amp; Dataset by Pin Yaw</a:t>
            </a:r>
            <a:endParaRPr lang="en-US"/>
          </a:p>
        </p:txBody>
      </p:sp>
    </p:spTree>
    <p:extLst>
      <p:ext uri="{BB962C8B-B14F-4D97-AF65-F5344CB8AC3E}">
        <p14:creationId xmlns:p14="http://schemas.microsoft.com/office/powerpoint/2010/main" val="343864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290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indent="0" algn="l" rtl="0" fontAlgn="t">
              <a:spcBef>
                <a:spcPts val="0"/>
              </a:spcBef>
              <a:spcAft>
                <a:spcPts val="0"/>
              </a:spcAft>
              <a:buNone/>
            </a:pPr>
            <a:r>
              <a:rPr lang="en-US" sz="1800" b="0" i="0" u="none" strike="noStrike" err="1">
                <a:solidFill>
                  <a:srgbClr val="000000"/>
                </a:solidFill>
                <a:effectLst/>
                <a:latin typeface="Arial" panose="020B0604020202020204" pitchFamily="34" charset="0"/>
                <a:ea typeface="Arial" panose="020B0604020202020204" pitchFamily="34" charset="0"/>
                <a:cs typeface="Arial" panose="020B0604020202020204" pitchFamily="34" charset="0"/>
              </a:rPr>
              <a:t>globalonemedia</a:t>
            </a:r>
            <a:r>
              <a:rPr lang="en-US"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_ (</a:t>
            </a:r>
            <a:r>
              <a:rPr lang="en-US" sz="1800" b="0" i="0" u="none" strike="noStrike">
                <a:solidFill>
                  <a:srgbClr val="000000"/>
                </a:solidFill>
                <a:effectLst/>
                <a:latin typeface="Ubuntu" panose="020B0504030602030204" pitchFamily="34" charset="0"/>
                <a:ea typeface="Arial" panose="020B0604020202020204" pitchFamily="34" charset="0"/>
                <a:cs typeface="Arial" panose="020B0604020202020204" pitchFamily="34" charset="0"/>
              </a:rPr>
              <a:t>673)</a:t>
            </a:r>
            <a:endParaRPr lang="en-SG" sz="1800" b="0" i="0" u="none" strike="noStrike">
              <a:effectLst/>
              <a:latin typeface="Arial" panose="020B0604020202020204" pitchFamily="34" charset="0"/>
            </a:endParaRPr>
          </a:p>
          <a:p>
            <a:pPr marL="158750" marR="0" indent="0" algn="l" rtl="0" fontAlgn="t">
              <a:spcBef>
                <a:spcPts val="0"/>
              </a:spcBef>
              <a:spcAft>
                <a:spcPts val="0"/>
              </a:spcAft>
              <a:buNone/>
            </a:pPr>
            <a:r>
              <a:rPr lang="en-US" sz="1800" b="0" i="0" u="none" strike="noStrike" err="1">
                <a:solidFill>
                  <a:srgbClr val="000000"/>
                </a:solidFill>
                <a:effectLst/>
                <a:latin typeface="Arial" panose="020B0604020202020204" pitchFamily="34" charset="0"/>
                <a:ea typeface="Arial" panose="020B0604020202020204" pitchFamily="34" charset="0"/>
                <a:cs typeface="Arial" panose="020B0604020202020204" pitchFamily="34" charset="0"/>
              </a:rPr>
              <a:t>LaTerribleLiz</a:t>
            </a:r>
            <a:r>
              <a:rPr lang="en-US"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(100)</a:t>
            </a:r>
            <a:endParaRPr lang="en-SG"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marR="0" indent="0" algn="l" rtl="0" fontAlgn="t">
              <a:spcBef>
                <a:spcPts val="0"/>
              </a:spcBef>
              <a:spcAft>
                <a:spcPts val="0"/>
              </a:spcAft>
              <a:buNone/>
            </a:pPr>
            <a:endParaRPr lang="en-SG"/>
          </a:p>
          <a:p>
            <a:r>
              <a:rPr lang="en-SG"/>
              <a:t>ADD IN LIMITATION (5000 SAMPLE SIZE)</a:t>
            </a:r>
          </a:p>
          <a:p>
            <a:r>
              <a:rPr lang="en-SG"/>
              <a:t>No effect on accuracy / precision</a:t>
            </a:r>
          </a:p>
          <a:p>
            <a:r>
              <a:rPr lang="en-SG"/>
              <a:t>Peace – Centrality Analysis</a:t>
            </a:r>
          </a:p>
        </p:txBody>
      </p:sp>
    </p:spTree>
    <p:extLst>
      <p:ext uri="{BB962C8B-B14F-4D97-AF65-F5344CB8AC3E}">
        <p14:creationId xmlns:p14="http://schemas.microsoft.com/office/powerpoint/2010/main" val="111194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ADD IN LIMITATION (5000 SAMPLE SIZE)</a:t>
            </a:r>
          </a:p>
          <a:p>
            <a:endParaRPr lang="en-SG"/>
          </a:p>
          <a:p>
            <a:r>
              <a:rPr lang="en-SG"/>
              <a:t>No effect on accuracy / precision</a:t>
            </a:r>
          </a:p>
          <a:p>
            <a:r>
              <a:rPr lang="en-SG"/>
              <a:t>Peace – Centrality Analysis</a:t>
            </a:r>
          </a:p>
        </p:txBody>
      </p:sp>
    </p:spTree>
    <p:extLst>
      <p:ext uri="{BB962C8B-B14F-4D97-AF65-F5344CB8AC3E}">
        <p14:creationId xmlns:p14="http://schemas.microsoft.com/office/powerpoint/2010/main" val="1613718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Sentiment Analysis – Rachel &amp; Kenneth</a:t>
            </a:r>
            <a:endParaRPr/>
          </a:p>
        </p:txBody>
      </p:sp>
    </p:spTree>
    <p:extLst>
      <p:ext uri="{BB962C8B-B14F-4D97-AF65-F5344CB8AC3E}">
        <p14:creationId xmlns:p14="http://schemas.microsoft.com/office/powerpoint/2010/main" val="235025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1" name="Google Shape;11;p2"/>
          <p:cNvGrpSpPr/>
          <p:nvPr/>
        </p:nvGrpSpPr>
        <p:grpSpPr>
          <a:xfrm>
            <a:off x="424567" y="593351"/>
            <a:ext cx="1729933" cy="637167"/>
            <a:chOff x="318425" y="357163"/>
            <a:chExt cx="1297450" cy="477875"/>
          </a:xfrm>
        </p:grpSpPr>
        <p:grpSp>
          <p:nvGrpSpPr>
            <p:cNvPr id="12" name="Google Shape;12;p2"/>
            <p:cNvGrpSpPr/>
            <p:nvPr/>
          </p:nvGrpSpPr>
          <p:grpSpPr>
            <a:xfrm rot="10800000" flipH="1">
              <a:off x="455850" y="467250"/>
              <a:ext cx="1160025" cy="257725"/>
              <a:chOff x="3464600" y="3479675"/>
              <a:chExt cx="1160025" cy="257725"/>
            </a:xfrm>
          </p:grpSpPr>
          <p:sp>
            <p:nvSpPr>
              <p:cNvPr id="13" name="Google Shape;13;p2"/>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4" name="Google Shape;14;p2"/>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 name="Google Shape;15;p2"/>
            <p:cNvGrpSpPr/>
            <p:nvPr/>
          </p:nvGrpSpPr>
          <p:grpSpPr>
            <a:xfrm>
              <a:off x="318425" y="357163"/>
              <a:ext cx="495375" cy="477875"/>
              <a:chOff x="3881575" y="2684100"/>
              <a:chExt cx="495375" cy="477875"/>
            </a:xfrm>
          </p:grpSpPr>
          <p:sp>
            <p:nvSpPr>
              <p:cNvPr id="16" name="Google Shape;16;p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7" name="Google Shape;17;p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 name="Google Shape;18;p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9" name="Google Shape;19;p2"/>
          <p:cNvSpPr txBox="1">
            <a:spLocks noGrp="1"/>
          </p:cNvSpPr>
          <p:nvPr>
            <p:ph type="ctrTitle"/>
          </p:nvPr>
        </p:nvSpPr>
        <p:spPr>
          <a:xfrm>
            <a:off x="950967" y="1636400"/>
            <a:ext cx="8343600" cy="2764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76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0" name="Google Shape;20;p2"/>
          <p:cNvSpPr txBox="1">
            <a:spLocks noGrp="1"/>
          </p:cNvSpPr>
          <p:nvPr>
            <p:ph type="subTitle" idx="1"/>
          </p:nvPr>
        </p:nvSpPr>
        <p:spPr>
          <a:xfrm>
            <a:off x="950967" y="4400800"/>
            <a:ext cx="3990800" cy="82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grpSp>
        <p:nvGrpSpPr>
          <p:cNvPr id="21" name="Google Shape;21;p2"/>
          <p:cNvGrpSpPr/>
          <p:nvPr/>
        </p:nvGrpSpPr>
        <p:grpSpPr>
          <a:xfrm rot="8100000" flipH="1">
            <a:off x="553109" y="5813985"/>
            <a:ext cx="660493" cy="637160"/>
            <a:chOff x="3881575" y="2684100"/>
            <a:chExt cx="495375" cy="477875"/>
          </a:xfrm>
        </p:grpSpPr>
        <p:sp>
          <p:nvSpPr>
            <p:cNvPr id="22" name="Google Shape;22;p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3" name="Google Shape;23;p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4" name="Google Shape;24;p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userDrawn="1">
  <p:cSld name="CUSTOM_14">
    <p:spTree>
      <p:nvGrpSpPr>
        <p:cNvPr id="1" name="Shape 308"/>
        <p:cNvGrpSpPr/>
        <p:nvPr/>
      </p:nvGrpSpPr>
      <p:grpSpPr>
        <a:xfrm>
          <a:off x="0" y="0"/>
          <a:ext cx="0" cy="0"/>
          <a:chOff x="0" y="0"/>
          <a:chExt cx="0" cy="0"/>
        </a:xfrm>
      </p:grpSpPr>
      <p:grpSp>
        <p:nvGrpSpPr>
          <p:cNvPr id="310" name="Google Shape;310;p22"/>
          <p:cNvGrpSpPr/>
          <p:nvPr/>
        </p:nvGrpSpPr>
        <p:grpSpPr>
          <a:xfrm>
            <a:off x="10060400" y="593367"/>
            <a:ext cx="1729933" cy="637167"/>
            <a:chOff x="7164300" y="445025"/>
            <a:chExt cx="1297450" cy="477875"/>
          </a:xfrm>
        </p:grpSpPr>
        <p:grpSp>
          <p:nvGrpSpPr>
            <p:cNvPr id="311" name="Google Shape;311;p22"/>
            <p:cNvGrpSpPr/>
            <p:nvPr/>
          </p:nvGrpSpPr>
          <p:grpSpPr>
            <a:xfrm flipH="1">
              <a:off x="7164300" y="555088"/>
              <a:ext cx="1160025" cy="257725"/>
              <a:chOff x="3464600" y="3479675"/>
              <a:chExt cx="1160025" cy="257725"/>
            </a:xfrm>
          </p:grpSpPr>
          <p:sp>
            <p:nvSpPr>
              <p:cNvPr id="312" name="Google Shape;312;p22"/>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3" name="Google Shape;313;p22"/>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14" name="Google Shape;314;p22"/>
            <p:cNvGrpSpPr/>
            <p:nvPr/>
          </p:nvGrpSpPr>
          <p:grpSpPr>
            <a:xfrm rot="10800000">
              <a:off x="7966375" y="445025"/>
              <a:ext cx="495375" cy="477875"/>
              <a:chOff x="3881575" y="2684100"/>
              <a:chExt cx="495375" cy="477875"/>
            </a:xfrm>
          </p:grpSpPr>
          <p:sp>
            <p:nvSpPr>
              <p:cNvPr id="315" name="Google Shape;315;p2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6" name="Google Shape;316;p2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7" name="Google Shape;317;p2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318" name="Google Shape;318;p22"/>
          <p:cNvGrpSpPr/>
          <p:nvPr/>
        </p:nvGrpSpPr>
        <p:grpSpPr>
          <a:xfrm rot="5400000" flipH="1">
            <a:off x="10983770" y="5813963"/>
            <a:ext cx="660500" cy="637167"/>
            <a:chOff x="3881575" y="2684100"/>
            <a:chExt cx="495375" cy="477875"/>
          </a:xfrm>
        </p:grpSpPr>
        <p:sp>
          <p:nvSpPr>
            <p:cNvPr id="319" name="Google Shape;319;p2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0" name="Google Shape;320;p2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1" name="Google Shape;321;p2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6" name="Google Shape;348;p24">
            <a:extLst>
              <a:ext uri="{FF2B5EF4-FFF2-40B4-BE49-F238E27FC236}">
                <a16:creationId xmlns:a16="http://schemas.microsoft.com/office/drawing/2014/main" id="{525F6843-15C9-C109-A912-623AEF9F6D74}"/>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userDrawn="1">
  <p:cSld name="CUSTOM_22">
    <p:spTree>
      <p:nvGrpSpPr>
        <p:cNvPr id="1" name="Shape 323"/>
        <p:cNvGrpSpPr/>
        <p:nvPr/>
      </p:nvGrpSpPr>
      <p:grpSpPr>
        <a:xfrm>
          <a:off x="0" y="0"/>
          <a:ext cx="0" cy="0"/>
          <a:chOff x="0" y="0"/>
          <a:chExt cx="0" cy="0"/>
        </a:xfrm>
      </p:grpSpPr>
      <p:grpSp>
        <p:nvGrpSpPr>
          <p:cNvPr id="325" name="Google Shape;325;p23"/>
          <p:cNvGrpSpPr/>
          <p:nvPr/>
        </p:nvGrpSpPr>
        <p:grpSpPr>
          <a:xfrm>
            <a:off x="10060400" y="593367"/>
            <a:ext cx="1729933" cy="637167"/>
            <a:chOff x="7164300" y="445025"/>
            <a:chExt cx="1297450" cy="477875"/>
          </a:xfrm>
        </p:grpSpPr>
        <p:grpSp>
          <p:nvGrpSpPr>
            <p:cNvPr id="326" name="Google Shape;326;p23"/>
            <p:cNvGrpSpPr/>
            <p:nvPr/>
          </p:nvGrpSpPr>
          <p:grpSpPr>
            <a:xfrm flipH="1">
              <a:off x="7164300" y="555088"/>
              <a:ext cx="1160025" cy="257725"/>
              <a:chOff x="3464600" y="3479675"/>
              <a:chExt cx="1160025" cy="257725"/>
            </a:xfrm>
          </p:grpSpPr>
          <p:sp>
            <p:nvSpPr>
              <p:cNvPr id="327" name="Google Shape;327;p2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8" name="Google Shape;328;p2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29" name="Google Shape;329;p23"/>
            <p:cNvGrpSpPr/>
            <p:nvPr/>
          </p:nvGrpSpPr>
          <p:grpSpPr>
            <a:xfrm rot="10800000">
              <a:off x="7966375" y="445025"/>
              <a:ext cx="495375" cy="477875"/>
              <a:chOff x="3881575" y="2684100"/>
              <a:chExt cx="495375" cy="477875"/>
            </a:xfrm>
          </p:grpSpPr>
          <p:sp>
            <p:nvSpPr>
              <p:cNvPr id="330" name="Google Shape;330;p2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1" name="Google Shape;331;p2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2" name="Google Shape;332;p2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2" name="Google Shape;348;p24">
            <a:extLst>
              <a:ext uri="{FF2B5EF4-FFF2-40B4-BE49-F238E27FC236}">
                <a16:creationId xmlns:a16="http://schemas.microsoft.com/office/drawing/2014/main" id="{41587CF9-1E7A-30B9-4D83-1FE18F776F6F}"/>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334"/>
        <p:cNvGrpSpPr/>
        <p:nvPr/>
      </p:nvGrpSpPr>
      <p:grpSpPr>
        <a:xfrm>
          <a:off x="0" y="0"/>
          <a:ext cx="0" cy="0"/>
          <a:chOff x="0" y="0"/>
          <a:chExt cx="0" cy="0"/>
        </a:xfrm>
      </p:grpSpPr>
      <p:grpSp>
        <p:nvGrpSpPr>
          <p:cNvPr id="336" name="Google Shape;336;p24"/>
          <p:cNvGrpSpPr/>
          <p:nvPr/>
        </p:nvGrpSpPr>
        <p:grpSpPr>
          <a:xfrm rot="5400000" flipH="1">
            <a:off x="10983770" y="5813963"/>
            <a:ext cx="660500" cy="637167"/>
            <a:chOff x="3881575" y="2684100"/>
            <a:chExt cx="495375" cy="477875"/>
          </a:xfrm>
        </p:grpSpPr>
        <p:sp>
          <p:nvSpPr>
            <p:cNvPr id="337" name="Google Shape;337;p2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8" name="Google Shape;338;p2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9" name="Google Shape;339;p2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40" name="Google Shape;340;p24"/>
          <p:cNvGrpSpPr/>
          <p:nvPr/>
        </p:nvGrpSpPr>
        <p:grpSpPr>
          <a:xfrm>
            <a:off x="424567" y="593351"/>
            <a:ext cx="1729933" cy="637167"/>
            <a:chOff x="318425" y="357163"/>
            <a:chExt cx="1297450" cy="477875"/>
          </a:xfrm>
        </p:grpSpPr>
        <p:grpSp>
          <p:nvGrpSpPr>
            <p:cNvPr id="341" name="Google Shape;341;p24"/>
            <p:cNvGrpSpPr/>
            <p:nvPr/>
          </p:nvGrpSpPr>
          <p:grpSpPr>
            <a:xfrm rot="10800000" flipH="1">
              <a:off x="455850" y="467250"/>
              <a:ext cx="1160025" cy="257725"/>
              <a:chOff x="3464600" y="3479675"/>
              <a:chExt cx="1160025" cy="257725"/>
            </a:xfrm>
          </p:grpSpPr>
          <p:sp>
            <p:nvSpPr>
              <p:cNvPr id="342" name="Google Shape;342;p2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3" name="Google Shape;343;p2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44" name="Google Shape;344;p24"/>
            <p:cNvGrpSpPr/>
            <p:nvPr/>
          </p:nvGrpSpPr>
          <p:grpSpPr>
            <a:xfrm>
              <a:off x="318425" y="357163"/>
              <a:ext cx="495375" cy="477875"/>
              <a:chOff x="3881575" y="2684100"/>
              <a:chExt cx="495375" cy="477875"/>
            </a:xfrm>
          </p:grpSpPr>
          <p:sp>
            <p:nvSpPr>
              <p:cNvPr id="345" name="Google Shape;345;p2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6" name="Google Shape;346;p2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7" name="Google Shape;347;p2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348" name="Google Shape;348;p24"/>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349" name="Google Shape;349;p24"/>
          <p:cNvSpPr txBox="1">
            <a:spLocks noGrp="1"/>
          </p:cNvSpPr>
          <p:nvPr>
            <p:ph type="subTitle" idx="1"/>
          </p:nvPr>
        </p:nvSpPr>
        <p:spPr>
          <a:xfrm>
            <a:off x="6885367" y="2879300"/>
            <a:ext cx="4355200" cy="16040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21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21">
    <p:spTree>
      <p:nvGrpSpPr>
        <p:cNvPr id="1" name="Shape 412"/>
        <p:cNvGrpSpPr/>
        <p:nvPr/>
      </p:nvGrpSpPr>
      <p:grpSpPr>
        <a:xfrm>
          <a:off x="0" y="0"/>
          <a:ext cx="0" cy="0"/>
          <a:chOff x="0" y="0"/>
          <a:chExt cx="0" cy="0"/>
        </a:xfrm>
      </p:grpSpPr>
      <p:sp>
        <p:nvSpPr>
          <p:cNvPr id="414" name="Google Shape;414;p28"/>
          <p:cNvSpPr txBox="1">
            <a:spLocks noGrp="1"/>
          </p:cNvSpPr>
          <p:nvPr>
            <p:ph type="subTitle" idx="1"/>
          </p:nvPr>
        </p:nvSpPr>
        <p:spPr>
          <a:xfrm>
            <a:off x="950967" y="1529600"/>
            <a:ext cx="5145200" cy="4596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Char char="●"/>
              <a:defRPr sz="2133"/>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
        <p:nvSpPr>
          <p:cNvPr id="415" name="Google Shape;415;p28"/>
          <p:cNvSpPr txBox="1">
            <a:spLocks noGrp="1"/>
          </p:cNvSpPr>
          <p:nvPr>
            <p:ph type="subTitle" idx="2"/>
          </p:nvPr>
        </p:nvSpPr>
        <p:spPr>
          <a:xfrm>
            <a:off x="6096000" y="1529600"/>
            <a:ext cx="5145200" cy="459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Char char="●"/>
              <a:defRPr sz="2133"/>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
        <p:nvSpPr>
          <p:cNvPr id="416" name="Google Shape;416;p28"/>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7" name="Google Shape;417;p28"/>
          <p:cNvGrpSpPr/>
          <p:nvPr/>
        </p:nvGrpSpPr>
        <p:grpSpPr>
          <a:xfrm>
            <a:off x="10004867" y="593367"/>
            <a:ext cx="1729933" cy="637167"/>
            <a:chOff x="7164300" y="445025"/>
            <a:chExt cx="1297450" cy="477875"/>
          </a:xfrm>
        </p:grpSpPr>
        <p:grpSp>
          <p:nvGrpSpPr>
            <p:cNvPr id="418" name="Google Shape;418;p28"/>
            <p:cNvGrpSpPr/>
            <p:nvPr/>
          </p:nvGrpSpPr>
          <p:grpSpPr>
            <a:xfrm>
              <a:off x="7301725" y="555088"/>
              <a:ext cx="1160025" cy="257725"/>
              <a:chOff x="3464600" y="3479675"/>
              <a:chExt cx="1160025" cy="257725"/>
            </a:xfrm>
          </p:grpSpPr>
          <p:sp>
            <p:nvSpPr>
              <p:cNvPr id="419" name="Google Shape;419;p28"/>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0" name="Google Shape;420;p28"/>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21" name="Google Shape;421;p28"/>
            <p:cNvGrpSpPr/>
            <p:nvPr/>
          </p:nvGrpSpPr>
          <p:grpSpPr>
            <a:xfrm rot="10800000" flipH="1">
              <a:off x="7164300" y="445025"/>
              <a:ext cx="495375" cy="477875"/>
              <a:chOff x="3881575" y="2684100"/>
              <a:chExt cx="495375" cy="477875"/>
            </a:xfrm>
          </p:grpSpPr>
          <p:sp>
            <p:nvSpPr>
              <p:cNvPr id="422" name="Google Shape;422;p2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3" name="Google Shape;423;p2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4" name="Google Shape;424;p2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425" name="Google Shape;425;p28"/>
          <p:cNvGrpSpPr/>
          <p:nvPr/>
        </p:nvGrpSpPr>
        <p:grpSpPr>
          <a:xfrm rot="8100000" flipH="1">
            <a:off x="553109" y="5813985"/>
            <a:ext cx="660493" cy="637160"/>
            <a:chOff x="3881575" y="2684100"/>
            <a:chExt cx="495375" cy="477875"/>
          </a:xfrm>
        </p:grpSpPr>
        <p:sp>
          <p:nvSpPr>
            <p:cNvPr id="426" name="Google Shape;426;p2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7" name="Google Shape;427;p2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8" name="Google Shape;428;p2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29"/>
        <p:cNvGrpSpPr/>
        <p:nvPr/>
      </p:nvGrpSpPr>
      <p:grpSpPr>
        <a:xfrm>
          <a:off x="0" y="0"/>
          <a:ext cx="0" cy="0"/>
          <a:chOff x="0" y="0"/>
          <a:chExt cx="0" cy="0"/>
        </a:xfrm>
      </p:grpSpPr>
      <p:grpSp>
        <p:nvGrpSpPr>
          <p:cNvPr id="431" name="Google Shape;431;p29"/>
          <p:cNvGrpSpPr/>
          <p:nvPr/>
        </p:nvGrpSpPr>
        <p:grpSpPr>
          <a:xfrm rot="8100000" flipH="1">
            <a:off x="10983810" y="5814019"/>
            <a:ext cx="660493" cy="637160"/>
            <a:chOff x="3881575" y="2684100"/>
            <a:chExt cx="495375" cy="477875"/>
          </a:xfrm>
        </p:grpSpPr>
        <p:sp>
          <p:nvSpPr>
            <p:cNvPr id="432" name="Google Shape;432;p2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3" name="Google Shape;433;p2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4" name="Google Shape;434;p2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35" name="Google Shape;435;p29"/>
          <p:cNvGrpSpPr/>
          <p:nvPr/>
        </p:nvGrpSpPr>
        <p:grpSpPr>
          <a:xfrm>
            <a:off x="10060400" y="593367"/>
            <a:ext cx="1729933" cy="637167"/>
            <a:chOff x="7164300" y="445025"/>
            <a:chExt cx="1297450" cy="477875"/>
          </a:xfrm>
        </p:grpSpPr>
        <p:grpSp>
          <p:nvGrpSpPr>
            <p:cNvPr id="436" name="Google Shape;436;p29"/>
            <p:cNvGrpSpPr/>
            <p:nvPr/>
          </p:nvGrpSpPr>
          <p:grpSpPr>
            <a:xfrm flipH="1">
              <a:off x="7164300" y="555088"/>
              <a:ext cx="1160025" cy="257725"/>
              <a:chOff x="3464600" y="3479675"/>
              <a:chExt cx="1160025" cy="257725"/>
            </a:xfrm>
          </p:grpSpPr>
          <p:sp>
            <p:nvSpPr>
              <p:cNvPr id="437" name="Google Shape;437;p29"/>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8" name="Google Shape;438;p29"/>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39" name="Google Shape;439;p29"/>
            <p:cNvGrpSpPr/>
            <p:nvPr/>
          </p:nvGrpSpPr>
          <p:grpSpPr>
            <a:xfrm rot="10800000">
              <a:off x="7966375" y="445025"/>
              <a:ext cx="495375" cy="477875"/>
              <a:chOff x="3881575" y="2684100"/>
              <a:chExt cx="495375" cy="477875"/>
            </a:xfrm>
          </p:grpSpPr>
          <p:sp>
            <p:nvSpPr>
              <p:cNvPr id="440" name="Google Shape;440;p2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1" name="Google Shape;441;p2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2" name="Google Shape;442;p2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443" name="Google Shape;443;p29"/>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44" name="Google Shape;444;p29"/>
          <p:cNvSpPr txBox="1">
            <a:spLocks noGrp="1"/>
          </p:cNvSpPr>
          <p:nvPr>
            <p:ph type="subTitle" idx="1"/>
          </p:nvPr>
        </p:nvSpPr>
        <p:spPr>
          <a:xfrm>
            <a:off x="1129900" y="3438300"/>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 name="Google Shape;445;p29"/>
          <p:cNvSpPr txBox="1">
            <a:spLocks noGrp="1"/>
          </p:cNvSpPr>
          <p:nvPr>
            <p:ph type="subTitle" idx="2"/>
          </p:nvPr>
        </p:nvSpPr>
        <p:spPr>
          <a:xfrm>
            <a:off x="7961300" y="3438300"/>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6" name="Google Shape;446;p29"/>
          <p:cNvSpPr txBox="1">
            <a:spLocks noGrp="1"/>
          </p:cNvSpPr>
          <p:nvPr>
            <p:ph type="subTitle" idx="3"/>
          </p:nvPr>
        </p:nvSpPr>
        <p:spPr>
          <a:xfrm>
            <a:off x="4545600" y="2417067"/>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7" name="Google Shape;447;p29"/>
          <p:cNvSpPr txBox="1">
            <a:spLocks noGrp="1"/>
          </p:cNvSpPr>
          <p:nvPr>
            <p:ph type="subTitle" idx="4"/>
          </p:nvPr>
        </p:nvSpPr>
        <p:spPr>
          <a:xfrm>
            <a:off x="1129900" y="3995400"/>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8" name="Google Shape;448;p29"/>
          <p:cNvSpPr txBox="1">
            <a:spLocks noGrp="1"/>
          </p:cNvSpPr>
          <p:nvPr>
            <p:ph type="subTitle" idx="5"/>
          </p:nvPr>
        </p:nvSpPr>
        <p:spPr>
          <a:xfrm>
            <a:off x="7961300" y="3995400"/>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9" name="Google Shape;449;p29"/>
          <p:cNvSpPr txBox="1">
            <a:spLocks noGrp="1"/>
          </p:cNvSpPr>
          <p:nvPr>
            <p:ph type="subTitle" idx="6"/>
          </p:nvPr>
        </p:nvSpPr>
        <p:spPr>
          <a:xfrm>
            <a:off x="4545600" y="2970391"/>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16">
    <p:spTree>
      <p:nvGrpSpPr>
        <p:cNvPr id="1" name="Shape 514"/>
        <p:cNvGrpSpPr/>
        <p:nvPr/>
      </p:nvGrpSpPr>
      <p:grpSpPr>
        <a:xfrm>
          <a:off x="0" y="0"/>
          <a:ext cx="0" cy="0"/>
          <a:chOff x="0" y="0"/>
          <a:chExt cx="0" cy="0"/>
        </a:xfrm>
      </p:grpSpPr>
      <p:sp>
        <p:nvSpPr>
          <p:cNvPr id="515" name="Google Shape;515;p33"/>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16" name="Google Shape;516;p33"/>
          <p:cNvGrpSpPr/>
          <p:nvPr/>
        </p:nvGrpSpPr>
        <p:grpSpPr>
          <a:xfrm>
            <a:off x="10060400" y="593367"/>
            <a:ext cx="1729933" cy="637167"/>
            <a:chOff x="7164300" y="445025"/>
            <a:chExt cx="1297450" cy="477875"/>
          </a:xfrm>
        </p:grpSpPr>
        <p:grpSp>
          <p:nvGrpSpPr>
            <p:cNvPr id="517" name="Google Shape;517;p33"/>
            <p:cNvGrpSpPr/>
            <p:nvPr/>
          </p:nvGrpSpPr>
          <p:grpSpPr>
            <a:xfrm flipH="1">
              <a:off x="7164300" y="555088"/>
              <a:ext cx="1160025" cy="257725"/>
              <a:chOff x="3464600" y="3479675"/>
              <a:chExt cx="1160025" cy="257725"/>
            </a:xfrm>
          </p:grpSpPr>
          <p:sp>
            <p:nvSpPr>
              <p:cNvPr id="518" name="Google Shape;518;p3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19" name="Google Shape;519;p3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20" name="Google Shape;520;p33"/>
            <p:cNvGrpSpPr/>
            <p:nvPr/>
          </p:nvGrpSpPr>
          <p:grpSpPr>
            <a:xfrm rot="10800000">
              <a:off x="7966375" y="445025"/>
              <a:ext cx="495375" cy="477875"/>
              <a:chOff x="3881575" y="2684100"/>
              <a:chExt cx="495375" cy="477875"/>
            </a:xfrm>
          </p:grpSpPr>
          <p:sp>
            <p:nvSpPr>
              <p:cNvPr id="521" name="Google Shape;521;p3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2" name="Google Shape;522;p3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3" name="Google Shape;523;p3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24" name="Google Shape;524;p33"/>
          <p:cNvGrpSpPr/>
          <p:nvPr/>
        </p:nvGrpSpPr>
        <p:grpSpPr>
          <a:xfrm rot="8100000" flipH="1">
            <a:off x="553109" y="5813985"/>
            <a:ext cx="660493" cy="637160"/>
            <a:chOff x="3881575" y="2684100"/>
            <a:chExt cx="495375" cy="477875"/>
          </a:xfrm>
        </p:grpSpPr>
        <p:sp>
          <p:nvSpPr>
            <p:cNvPr id="525" name="Google Shape;525;p3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6" name="Google Shape;526;p3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7" name="Google Shape;527;p3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528"/>
        <p:cNvGrpSpPr/>
        <p:nvPr/>
      </p:nvGrpSpPr>
      <p:grpSpPr>
        <a:xfrm>
          <a:off x="0" y="0"/>
          <a:ext cx="0" cy="0"/>
          <a:chOff x="0" y="0"/>
          <a:chExt cx="0" cy="0"/>
        </a:xfrm>
      </p:grpSpPr>
      <p:sp>
        <p:nvSpPr>
          <p:cNvPr id="529" name="Google Shape;529;p34"/>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30" name="Google Shape;530;p34"/>
          <p:cNvGrpSpPr/>
          <p:nvPr/>
        </p:nvGrpSpPr>
        <p:grpSpPr>
          <a:xfrm>
            <a:off x="10060400" y="593367"/>
            <a:ext cx="1729933" cy="637167"/>
            <a:chOff x="7164300" y="445025"/>
            <a:chExt cx="1297450" cy="477875"/>
          </a:xfrm>
        </p:grpSpPr>
        <p:grpSp>
          <p:nvGrpSpPr>
            <p:cNvPr id="531" name="Google Shape;531;p34"/>
            <p:cNvGrpSpPr/>
            <p:nvPr/>
          </p:nvGrpSpPr>
          <p:grpSpPr>
            <a:xfrm flipH="1">
              <a:off x="7164300" y="555088"/>
              <a:ext cx="1160025" cy="257725"/>
              <a:chOff x="3464600" y="3479675"/>
              <a:chExt cx="1160025" cy="257725"/>
            </a:xfrm>
          </p:grpSpPr>
          <p:sp>
            <p:nvSpPr>
              <p:cNvPr id="532" name="Google Shape;532;p3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3" name="Google Shape;533;p3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34" name="Google Shape;534;p34"/>
            <p:cNvGrpSpPr/>
            <p:nvPr/>
          </p:nvGrpSpPr>
          <p:grpSpPr>
            <a:xfrm rot="10800000">
              <a:off x="7966375" y="445025"/>
              <a:ext cx="495375" cy="477875"/>
              <a:chOff x="3881575" y="2684100"/>
              <a:chExt cx="495375" cy="477875"/>
            </a:xfrm>
          </p:grpSpPr>
          <p:sp>
            <p:nvSpPr>
              <p:cNvPr id="535" name="Google Shape;535;p3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6" name="Google Shape;536;p3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7" name="Google Shape;537;p3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38" name="Google Shape;538;p34"/>
          <p:cNvGrpSpPr/>
          <p:nvPr/>
        </p:nvGrpSpPr>
        <p:grpSpPr>
          <a:xfrm>
            <a:off x="424567" y="593351"/>
            <a:ext cx="1729933" cy="637167"/>
            <a:chOff x="318425" y="357163"/>
            <a:chExt cx="1297450" cy="477875"/>
          </a:xfrm>
        </p:grpSpPr>
        <p:grpSp>
          <p:nvGrpSpPr>
            <p:cNvPr id="539" name="Google Shape;539;p34"/>
            <p:cNvGrpSpPr/>
            <p:nvPr/>
          </p:nvGrpSpPr>
          <p:grpSpPr>
            <a:xfrm rot="10800000" flipH="1">
              <a:off x="455850" y="467250"/>
              <a:ext cx="1160025" cy="257725"/>
              <a:chOff x="3464600" y="3479675"/>
              <a:chExt cx="1160025" cy="257725"/>
            </a:xfrm>
          </p:grpSpPr>
          <p:sp>
            <p:nvSpPr>
              <p:cNvPr id="540" name="Google Shape;540;p3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1" name="Google Shape;541;p3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42" name="Google Shape;542;p34"/>
            <p:cNvGrpSpPr/>
            <p:nvPr/>
          </p:nvGrpSpPr>
          <p:grpSpPr>
            <a:xfrm>
              <a:off x="318425" y="357163"/>
              <a:ext cx="495375" cy="477875"/>
              <a:chOff x="3881575" y="2684100"/>
              <a:chExt cx="495375" cy="477875"/>
            </a:xfrm>
          </p:grpSpPr>
          <p:sp>
            <p:nvSpPr>
              <p:cNvPr id="543" name="Google Shape;543;p3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4" name="Google Shape;544;p3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5" name="Google Shape;545;p3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546"/>
        <p:cNvGrpSpPr/>
        <p:nvPr/>
      </p:nvGrpSpPr>
      <p:grpSpPr>
        <a:xfrm>
          <a:off x="0" y="0"/>
          <a:ext cx="0" cy="0"/>
          <a:chOff x="0" y="0"/>
          <a:chExt cx="0" cy="0"/>
        </a:xfrm>
      </p:grpSpPr>
      <p:sp>
        <p:nvSpPr>
          <p:cNvPr id="547" name="Google Shape;547;p35"/>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48" name="Google Shape;548;p35"/>
          <p:cNvGrpSpPr/>
          <p:nvPr/>
        </p:nvGrpSpPr>
        <p:grpSpPr>
          <a:xfrm>
            <a:off x="10004867" y="593367"/>
            <a:ext cx="1729933" cy="637167"/>
            <a:chOff x="7164300" y="445025"/>
            <a:chExt cx="1297450" cy="477875"/>
          </a:xfrm>
        </p:grpSpPr>
        <p:grpSp>
          <p:nvGrpSpPr>
            <p:cNvPr id="549" name="Google Shape;549;p35"/>
            <p:cNvGrpSpPr/>
            <p:nvPr/>
          </p:nvGrpSpPr>
          <p:grpSpPr>
            <a:xfrm>
              <a:off x="7301725" y="555088"/>
              <a:ext cx="1160025" cy="257725"/>
              <a:chOff x="3464600" y="3479675"/>
              <a:chExt cx="1160025" cy="257725"/>
            </a:xfrm>
          </p:grpSpPr>
          <p:sp>
            <p:nvSpPr>
              <p:cNvPr id="550" name="Google Shape;550;p35"/>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1" name="Google Shape;551;p35"/>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52" name="Google Shape;552;p35"/>
            <p:cNvGrpSpPr/>
            <p:nvPr/>
          </p:nvGrpSpPr>
          <p:grpSpPr>
            <a:xfrm rot="10800000" flipH="1">
              <a:off x="7164300" y="445025"/>
              <a:ext cx="495375" cy="477875"/>
              <a:chOff x="3881575" y="2684100"/>
              <a:chExt cx="495375" cy="477875"/>
            </a:xfrm>
          </p:grpSpPr>
          <p:sp>
            <p:nvSpPr>
              <p:cNvPr id="553" name="Google Shape;553;p35"/>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4" name="Google Shape;554;p35"/>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5" name="Google Shape;555;p35"/>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56" name="Google Shape;556;p35"/>
          <p:cNvGrpSpPr/>
          <p:nvPr/>
        </p:nvGrpSpPr>
        <p:grpSpPr>
          <a:xfrm rot="-5547522">
            <a:off x="426789" y="5813981"/>
            <a:ext cx="660513" cy="637180"/>
            <a:chOff x="3881575" y="2684100"/>
            <a:chExt cx="495375" cy="477875"/>
          </a:xfrm>
        </p:grpSpPr>
        <p:sp>
          <p:nvSpPr>
            <p:cNvPr id="557" name="Google Shape;557;p35"/>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8" name="Google Shape;558;p35"/>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9" name="Google Shape;559;p35"/>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50"/>
        <p:cNvGrpSpPr/>
        <p:nvPr/>
      </p:nvGrpSpPr>
      <p:grpSpPr>
        <a:xfrm>
          <a:off x="0" y="0"/>
          <a:ext cx="0" cy="0"/>
          <a:chOff x="0" y="0"/>
          <a:chExt cx="0" cy="0"/>
        </a:xfrm>
      </p:grpSpPr>
      <p:sp>
        <p:nvSpPr>
          <p:cNvPr id="451" name="Google Shape;451;p30"/>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52" name="Google Shape;452;p30"/>
          <p:cNvGrpSpPr/>
          <p:nvPr/>
        </p:nvGrpSpPr>
        <p:grpSpPr>
          <a:xfrm>
            <a:off x="10060400" y="593367"/>
            <a:ext cx="1729933" cy="637167"/>
            <a:chOff x="7164300" y="445025"/>
            <a:chExt cx="1297450" cy="477875"/>
          </a:xfrm>
        </p:grpSpPr>
        <p:grpSp>
          <p:nvGrpSpPr>
            <p:cNvPr id="453" name="Google Shape;453;p30"/>
            <p:cNvGrpSpPr/>
            <p:nvPr/>
          </p:nvGrpSpPr>
          <p:grpSpPr>
            <a:xfrm flipH="1">
              <a:off x="7164300" y="555088"/>
              <a:ext cx="1160025" cy="257725"/>
              <a:chOff x="3464600" y="3479675"/>
              <a:chExt cx="1160025" cy="257725"/>
            </a:xfrm>
          </p:grpSpPr>
          <p:sp>
            <p:nvSpPr>
              <p:cNvPr id="454" name="Google Shape;454;p30"/>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5" name="Google Shape;455;p30"/>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56" name="Google Shape;456;p30"/>
            <p:cNvGrpSpPr/>
            <p:nvPr/>
          </p:nvGrpSpPr>
          <p:grpSpPr>
            <a:xfrm rot="10800000">
              <a:off x="7966375" y="445025"/>
              <a:ext cx="495375" cy="477875"/>
              <a:chOff x="3881575" y="2684100"/>
              <a:chExt cx="495375" cy="477875"/>
            </a:xfrm>
          </p:grpSpPr>
          <p:sp>
            <p:nvSpPr>
              <p:cNvPr id="457" name="Google Shape;457;p3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8" name="Google Shape;458;p3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9" name="Google Shape;459;p3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460" name="Google Shape;460;p30"/>
          <p:cNvGrpSpPr/>
          <p:nvPr/>
        </p:nvGrpSpPr>
        <p:grpSpPr>
          <a:xfrm rot="-5547522">
            <a:off x="426789" y="5813981"/>
            <a:ext cx="660513" cy="637180"/>
            <a:chOff x="3881575" y="2684100"/>
            <a:chExt cx="495375" cy="477875"/>
          </a:xfrm>
        </p:grpSpPr>
        <p:sp>
          <p:nvSpPr>
            <p:cNvPr id="461" name="Google Shape;461;p3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62" name="Google Shape;462;p3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63" name="Google Shape;463;p3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64" name="Google Shape;464;p30"/>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65" name="Google Shape;465;p30"/>
          <p:cNvSpPr txBox="1">
            <a:spLocks noGrp="1"/>
          </p:cNvSpPr>
          <p:nvPr>
            <p:ph type="subTitle" idx="1"/>
          </p:nvPr>
        </p:nvSpPr>
        <p:spPr>
          <a:xfrm>
            <a:off x="951001" y="2145833"/>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6" name="Google Shape;466;p30"/>
          <p:cNvSpPr txBox="1">
            <a:spLocks noGrp="1"/>
          </p:cNvSpPr>
          <p:nvPr>
            <p:ph type="subTitle" idx="2"/>
          </p:nvPr>
        </p:nvSpPr>
        <p:spPr>
          <a:xfrm>
            <a:off x="4331801" y="2145833"/>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 name="Google Shape;467;p30"/>
          <p:cNvSpPr txBox="1">
            <a:spLocks noGrp="1"/>
          </p:cNvSpPr>
          <p:nvPr>
            <p:ph type="subTitle" idx="3"/>
          </p:nvPr>
        </p:nvSpPr>
        <p:spPr>
          <a:xfrm>
            <a:off x="951001" y="2702933"/>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8" name="Google Shape;468;p30"/>
          <p:cNvSpPr txBox="1">
            <a:spLocks noGrp="1"/>
          </p:cNvSpPr>
          <p:nvPr>
            <p:ph type="subTitle" idx="4"/>
          </p:nvPr>
        </p:nvSpPr>
        <p:spPr>
          <a:xfrm>
            <a:off x="4331800" y="2702933"/>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9" name="Google Shape;469;p30"/>
          <p:cNvSpPr txBox="1">
            <a:spLocks noGrp="1"/>
          </p:cNvSpPr>
          <p:nvPr>
            <p:ph type="subTitle" idx="5"/>
          </p:nvPr>
        </p:nvSpPr>
        <p:spPr>
          <a:xfrm>
            <a:off x="950967" y="3968800"/>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0" name="Google Shape;470;p30"/>
          <p:cNvSpPr txBox="1">
            <a:spLocks noGrp="1"/>
          </p:cNvSpPr>
          <p:nvPr>
            <p:ph type="subTitle" idx="6"/>
          </p:nvPr>
        </p:nvSpPr>
        <p:spPr>
          <a:xfrm>
            <a:off x="4331767" y="3968800"/>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1" name="Google Shape;471;p30"/>
          <p:cNvSpPr txBox="1">
            <a:spLocks noGrp="1"/>
          </p:cNvSpPr>
          <p:nvPr>
            <p:ph type="subTitle" idx="7"/>
          </p:nvPr>
        </p:nvSpPr>
        <p:spPr>
          <a:xfrm>
            <a:off x="950967" y="4525900"/>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 name="Google Shape;472;p30"/>
          <p:cNvSpPr txBox="1">
            <a:spLocks noGrp="1"/>
          </p:cNvSpPr>
          <p:nvPr>
            <p:ph type="subTitle" idx="8"/>
          </p:nvPr>
        </p:nvSpPr>
        <p:spPr>
          <a:xfrm>
            <a:off x="4331765" y="4525900"/>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1673603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7" name="Google Shape;27;p3"/>
          <p:cNvGrpSpPr/>
          <p:nvPr/>
        </p:nvGrpSpPr>
        <p:grpSpPr>
          <a:xfrm>
            <a:off x="10060400" y="593367"/>
            <a:ext cx="1729933" cy="637167"/>
            <a:chOff x="7164300" y="445025"/>
            <a:chExt cx="1297450" cy="477875"/>
          </a:xfrm>
        </p:grpSpPr>
        <p:grpSp>
          <p:nvGrpSpPr>
            <p:cNvPr id="28" name="Google Shape;28;p3"/>
            <p:cNvGrpSpPr/>
            <p:nvPr/>
          </p:nvGrpSpPr>
          <p:grpSpPr>
            <a:xfrm flipH="1">
              <a:off x="7164300" y="555088"/>
              <a:ext cx="1160025" cy="257725"/>
              <a:chOff x="3464600" y="3479675"/>
              <a:chExt cx="1160025" cy="257725"/>
            </a:xfrm>
          </p:grpSpPr>
          <p:sp>
            <p:nvSpPr>
              <p:cNvPr id="29" name="Google Shape;29;p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0" name="Google Shape;30;p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1" name="Google Shape;31;p3"/>
            <p:cNvGrpSpPr/>
            <p:nvPr/>
          </p:nvGrpSpPr>
          <p:grpSpPr>
            <a:xfrm rot="10800000">
              <a:off x="7966375" y="445025"/>
              <a:ext cx="495375" cy="477875"/>
              <a:chOff x="3881575" y="2684100"/>
              <a:chExt cx="495375" cy="477875"/>
            </a:xfrm>
          </p:grpSpPr>
          <p:sp>
            <p:nvSpPr>
              <p:cNvPr id="32" name="Google Shape;32;p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 name="Google Shape;33;p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 name="Google Shape;34;p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35" name="Google Shape;35;p3"/>
          <p:cNvSpPr txBox="1">
            <a:spLocks noGrp="1"/>
          </p:cNvSpPr>
          <p:nvPr>
            <p:ph type="title"/>
          </p:nvPr>
        </p:nvSpPr>
        <p:spPr>
          <a:xfrm>
            <a:off x="4579033" y="3132800"/>
            <a:ext cx="6662000" cy="132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400"/>
              <a:buNone/>
              <a:defRPr sz="7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6" name="Google Shape;36;p3"/>
          <p:cNvSpPr txBox="1">
            <a:spLocks noGrp="1"/>
          </p:cNvSpPr>
          <p:nvPr>
            <p:ph type="subTitle" idx="1"/>
          </p:nvPr>
        </p:nvSpPr>
        <p:spPr>
          <a:xfrm>
            <a:off x="7131833" y="4428400"/>
            <a:ext cx="4109200" cy="79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6836233" y="1638400"/>
            <a:ext cx="4404800" cy="149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600"/>
              <a:buNone/>
              <a:defRPr sz="11466">
                <a:solidFill>
                  <a:schemeClr val="dk2"/>
                </a:solidFill>
              </a:defRPr>
            </a:lvl1pPr>
            <a:lvl2pPr lvl="1" algn="ctr" rtl="0">
              <a:spcBef>
                <a:spcPts val="0"/>
              </a:spcBef>
              <a:spcAft>
                <a:spcPts val="0"/>
              </a:spcAft>
              <a:buSzPts val="8600"/>
              <a:buNone/>
              <a:defRPr sz="11466"/>
            </a:lvl2pPr>
            <a:lvl3pPr lvl="2" algn="ctr" rtl="0">
              <a:spcBef>
                <a:spcPts val="0"/>
              </a:spcBef>
              <a:spcAft>
                <a:spcPts val="0"/>
              </a:spcAft>
              <a:buSzPts val="8600"/>
              <a:buNone/>
              <a:defRPr sz="11466"/>
            </a:lvl3pPr>
            <a:lvl4pPr lvl="3" algn="ctr" rtl="0">
              <a:spcBef>
                <a:spcPts val="0"/>
              </a:spcBef>
              <a:spcAft>
                <a:spcPts val="0"/>
              </a:spcAft>
              <a:buSzPts val="8600"/>
              <a:buNone/>
              <a:defRPr sz="11466"/>
            </a:lvl4pPr>
            <a:lvl5pPr lvl="4" algn="ctr" rtl="0">
              <a:spcBef>
                <a:spcPts val="0"/>
              </a:spcBef>
              <a:spcAft>
                <a:spcPts val="0"/>
              </a:spcAft>
              <a:buSzPts val="8600"/>
              <a:buNone/>
              <a:defRPr sz="11466"/>
            </a:lvl5pPr>
            <a:lvl6pPr lvl="5" algn="ctr" rtl="0">
              <a:spcBef>
                <a:spcPts val="0"/>
              </a:spcBef>
              <a:spcAft>
                <a:spcPts val="0"/>
              </a:spcAft>
              <a:buSzPts val="8600"/>
              <a:buNone/>
              <a:defRPr sz="11466"/>
            </a:lvl6pPr>
            <a:lvl7pPr lvl="6" algn="ctr" rtl="0">
              <a:spcBef>
                <a:spcPts val="0"/>
              </a:spcBef>
              <a:spcAft>
                <a:spcPts val="0"/>
              </a:spcAft>
              <a:buSzPts val="8600"/>
              <a:buNone/>
              <a:defRPr sz="11466"/>
            </a:lvl7pPr>
            <a:lvl8pPr lvl="7" algn="ctr" rtl="0">
              <a:spcBef>
                <a:spcPts val="0"/>
              </a:spcBef>
              <a:spcAft>
                <a:spcPts val="0"/>
              </a:spcAft>
              <a:buSzPts val="8600"/>
              <a:buNone/>
              <a:defRPr sz="11466"/>
            </a:lvl8pPr>
            <a:lvl9pPr lvl="8" algn="ctr" rtl="0">
              <a:spcBef>
                <a:spcPts val="0"/>
              </a:spcBef>
              <a:spcAft>
                <a:spcPts val="0"/>
              </a:spcAft>
              <a:buSzPts val="8600"/>
              <a:buNone/>
              <a:defRPr sz="11466"/>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67"/>
        <p:cNvGrpSpPr/>
        <p:nvPr/>
      </p:nvGrpSpPr>
      <p:grpSpPr>
        <a:xfrm>
          <a:off x="0" y="0"/>
          <a:ext cx="0" cy="0"/>
          <a:chOff x="0" y="0"/>
          <a:chExt cx="0" cy="0"/>
        </a:xfrm>
      </p:grpSpPr>
      <p:grpSp>
        <p:nvGrpSpPr>
          <p:cNvPr id="68" name="Google Shape;68;p6"/>
          <p:cNvGrpSpPr/>
          <p:nvPr/>
        </p:nvGrpSpPr>
        <p:grpSpPr>
          <a:xfrm>
            <a:off x="10004867" y="593367"/>
            <a:ext cx="1729933" cy="637167"/>
            <a:chOff x="7164300" y="445025"/>
            <a:chExt cx="1297450" cy="477875"/>
          </a:xfrm>
        </p:grpSpPr>
        <p:grpSp>
          <p:nvGrpSpPr>
            <p:cNvPr id="69" name="Google Shape;69;p6"/>
            <p:cNvGrpSpPr/>
            <p:nvPr/>
          </p:nvGrpSpPr>
          <p:grpSpPr>
            <a:xfrm>
              <a:off x="7301725" y="555088"/>
              <a:ext cx="1160025" cy="257725"/>
              <a:chOff x="3464600" y="3479675"/>
              <a:chExt cx="1160025" cy="257725"/>
            </a:xfrm>
          </p:grpSpPr>
          <p:sp>
            <p:nvSpPr>
              <p:cNvPr id="70" name="Google Shape;70;p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1" name="Google Shape;71;p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2" name="Google Shape;72;p6"/>
            <p:cNvGrpSpPr/>
            <p:nvPr/>
          </p:nvGrpSpPr>
          <p:grpSpPr>
            <a:xfrm rot="10800000" flipH="1">
              <a:off x="7164300" y="445025"/>
              <a:ext cx="495375" cy="477875"/>
              <a:chOff x="3881575" y="2684100"/>
              <a:chExt cx="495375" cy="477875"/>
            </a:xfrm>
          </p:grpSpPr>
          <p:sp>
            <p:nvSpPr>
              <p:cNvPr id="73" name="Google Shape;73;p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4" name="Google Shape;74;p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5" name="Google Shape;75;p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76" name="Google Shape;76;p6"/>
          <p:cNvGrpSpPr/>
          <p:nvPr/>
        </p:nvGrpSpPr>
        <p:grpSpPr>
          <a:xfrm rot="5547522" flipH="1">
            <a:off x="426789" y="5813981"/>
            <a:ext cx="660513" cy="637180"/>
            <a:chOff x="3881575" y="2684100"/>
            <a:chExt cx="495375" cy="477875"/>
          </a:xfrm>
        </p:grpSpPr>
        <p:sp>
          <p:nvSpPr>
            <p:cNvPr id="77" name="Google Shape;77;p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8" name="Google Shape;78;p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9" name="Google Shape;79;p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6" name="Google Shape;348;p24">
            <a:extLst>
              <a:ext uri="{FF2B5EF4-FFF2-40B4-BE49-F238E27FC236}">
                <a16:creationId xmlns:a16="http://schemas.microsoft.com/office/drawing/2014/main" id="{B0F85603-4BF6-F72F-4C64-FF64711DD875}"/>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8"/>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96" name="Google Shape;96;p8"/>
          <p:cNvGrpSpPr/>
          <p:nvPr/>
        </p:nvGrpSpPr>
        <p:grpSpPr>
          <a:xfrm>
            <a:off x="424567" y="593351"/>
            <a:ext cx="1729933" cy="637167"/>
            <a:chOff x="318425" y="357163"/>
            <a:chExt cx="1297450" cy="477875"/>
          </a:xfrm>
        </p:grpSpPr>
        <p:grpSp>
          <p:nvGrpSpPr>
            <p:cNvPr id="97" name="Google Shape;97;p8"/>
            <p:cNvGrpSpPr/>
            <p:nvPr/>
          </p:nvGrpSpPr>
          <p:grpSpPr>
            <a:xfrm rot="10800000" flipH="1">
              <a:off x="455850" y="467250"/>
              <a:ext cx="1160025" cy="257725"/>
              <a:chOff x="3464600" y="3479675"/>
              <a:chExt cx="1160025" cy="257725"/>
            </a:xfrm>
          </p:grpSpPr>
          <p:sp>
            <p:nvSpPr>
              <p:cNvPr id="98" name="Google Shape;98;p8"/>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99" name="Google Shape;99;p8"/>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00" name="Google Shape;100;p8"/>
            <p:cNvGrpSpPr/>
            <p:nvPr/>
          </p:nvGrpSpPr>
          <p:grpSpPr>
            <a:xfrm>
              <a:off x="318425" y="357163"/>
              <a:ext cx="495375" cy="477875"/>
              <a:chOff x="3881575" y="2684100"/>
              <a:chExt cx="495375" cy="477875"/>
            </a:xfrm>
          </p:grpSpPr>
          <p:sp>
            <p:nvSpPr>
              <p:cNvPr id="101" name="Google Shape;101;p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2" name="Google Shape;102;p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3" name="Google Shape;103;p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04" name="Google Shape;104;p8"/>
          <p:cNvSpPr txBox="1">
            <a:spLocks noGrp="1"/>
          </p:cNvSpPr>
          <p:nvPr>
            <p:ph type="title"/>
          </p:nvPr>
        </p:nvSpPr>
        <p:spPr>
          <a:xfrm>
            <a:off x="950967" y="1777400"/>
            <a:ext cx="6820400" cy="330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12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p:nvPr/>
        </p:nvSpPr>
        <p:spPr>
          <a:xfrm flipH="1">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07" name="Google Shape;107;p9"/>
          <p:cNvGrpSpPr/>
          <p:nvPr/>
        </p:nvGrpSpPr>
        <p:grpSpPr>
          <a:xfrm rot="8100000" flipH="1">
            <a:off x="553109" y="5813985"/>
            <a:ext cx="660493" cy="637160"/>
            <a:chOff x="3881575" y="2684100"/>
            <a:chExt cx="495375" cy="477875"/>
          </a:xfrm>
        </p:grpSpPr>
        <p:sp>
          <p:nvSpPr>
            <p:cNvPr id="108" name="Google Shape;108;p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9" name="Google Shape;109;p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0" name="Google Shape;110;p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11" name="Google Shape;111;p9"/>
          <p:cNvGrpSpPr/>
          <p:nvPr/>
        </p:nvGrpSpPr>
        <p:grpSpPr>
          <a:xfrm>
            <a:off x="10060400" y="593367"/>
            <a:ext cx="1729933" cy="637167"/>
            <a:chOff x="7164300" y="445025"/>
            <a:chExt cx="1297450" cy="477875"/>
          </a:xfrm>
        </p:grpSpPr>
        <p:grpSp>
          <p:nvGrpSpPr>
            <p:cNvPr id="112" name="Google Shape;112;p9"/>
            <p:cNvGrpSpPr/>
            <p:nvPr/>
          </p:nvGrpSpPr>
          <p:grpSpPr>
            <a:xfrm flipH="1">
              <a:off x="7164300" y="555088"/>
              <a:ext cx="1160025" cy="257725"/>
              <a:chOff x="3464600" y="3479675"/>
              <a:chExt cx="1160025" cy="257725"/>
            </a:xfrm>
          </p:grpSpPr>
          <p:sp>
            <p:nvSpPr>
              <p:cNvPr id="113" name="Google Shape;113;p9"/>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4" name="Google Shape;114;p9"/>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15" name="Google Shape;115;p9"/>
            <p:cNvGrpSpPr/>
            <p:nvPr/>
          </p:nvGrpSpPr>
          <p:grpSpPr>
            <a:xfrm rot="10800000">
              <a:off x="7966375" y="445025"/>
              <a:ext cx="495375" cy="477875"/>
              <a:chOff x="3881575" y="2684100"/>
              <a:chExt cx="495375" cy="477875"/>
            </a:xfrm>
          </p:grpSpPr>
          <p:sp>
            <p:nvSpPr>
              <p:cNvPr id="116" name="Google Shape;116;p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7" name="Google Shape;117;p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8" name="Google Shape;118;p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19" name="Google Shape;119;p9"/>
          <p:cNvSpPr txBox="1">
            <a:spLocks noGrp="1"/>
          </p:cNvSpPr>
          <p:nvPr>
            <p:ph type="title"/>
          </p:nvPr>
        </p:nvSpPr>
        <p:spPr>
          <a:xfrm>
            <a:off x="950967" y="1761800"/>
            <a:ext cx="4911600" cy="1976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13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20" name="Google Shape;120;p9"/>
          <p:cNvSpPr txBox="1">
            <a:spLocks noGrp="1"/>
          </p:cNvSpPr>
          <p:nvPr>
            <p:ph type="subTitle" idx="1"/>
          </p:nvPr>
        </p:nvSpPr>
        <p:spPr>
          <a:xfrm>
            <a:off x="950967" y="3738200"/>
            <a:ext cx="4911600" cy="135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0"/>
          <p:cNvSpPr/>
          <p:nvPr/>
        </p:nvSpPr>
        <p:spPr>
          <a:xfrm>
            <a:off x="0" y="0"/>
            <a:ext cx="12192000" cy="6858000"/>
          </a:xfrm>
          <a:prstGeom prst="rect">
            <a:avLst/>
          </a:prstGeom>
          <a:solidFill>
            <a:srgbClr val="F1E8DC">
              <a:alpha val="383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23" name="Google Shape;123;p10"/>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24" name="Google Shape;124;p10"/>
          <p:cNvGrpSpPr/>
          <p:nvPr/>
        </p:nvGrpSpPr>
        <p:grpSpPr>
          <a:xfrm rot="8100000" flipH="1">
            <a:off x="553109" y="5813985"/>
            <a:ext cx="660493" cy="637160"/>
            <a:chOff x="3881575" y="2684100"/>
            <a:chExt cx="495375" cy="477875"/>
          </a:xfrm>
        </p:grpSpPr>
        <p:sp>
          <p:nvSpPr>
            <p:cNvPr id="125" name="Google Shape;125;p1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26" name="Google Shape;126;p1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27" name="Google Shape;127;p1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28" name="Google Shape;128;p10"/>
          <p:cNvSpPr txBox="1">
            <a:spLocks noGrp="1"/>
          </p:cNvSpPr>
          <p:nvPr>
            <p:ph type="title"/>
          </p:nvPr>
        </p:nvSpPr>
        <p:spPr>
          <a:xfrm>
            <a:off x="950967" y="597400"/>
            <a:ext cx="3945200" cy="2105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userDrawn="1">
  <p:cSld name="CUSTOM">
    <p:spTree>
      <p:nvGrpSpPr>
        <p:cNvPr id="1" name="Shape 146"/>
        <p:cNvGrpSpPr/>
        <p:nvPr/>
      </p:nvGrpSpPr>
      <p:grpSpPr>
        <a:xfrm>
          <a:off x="0" y="0"/>
          <a:ext cx="0" cy="0"/>
          <a:chOff x="0" y="0"/>
          <a:chExt cx="0" cy="0"/>
        </a:xfrm>
      </p:grpSpPr>
      <p:sp>
        <p:nvSpPr>
          <p:cNvPr id="147" name="Google Shape;147;p13"/>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48" name="Google Shape;148;p13"/>
          <p:cNvGrpSpPr/>
          <p:nvPr/>
        </p:nvGrpSpPr>
        <p:grpSpPr>
          <a:xfrm rot="10800000">
            <a:off x="728818" y="593367"/>
            <a:ext cx="660500" cy="637167"/>
            <a:chOff x="3881575" y="2684100"/>
            <a:chExt cx="495375" cy="477875"/>
          </a:xfrm>
        </p:grpSpPr>
        <p:sp>
          <p:nvSpPr>
            <p:cNvPr id="149" name="Google Shape;149;p1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0" name="Google Shape;150;p1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1" name="Google Shape;151;p1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2" name="Google Shape;152;p13"/>
          <p:cNvGrpSpPr/>
          <p:nvPr/>
        </p:nvGrpSpPr>
        <p:grpSpPr>
          <a:xfrm>
            <a:off x="10004867" y="593367"/>
            <a:ext cx="1729933" cy="637167"/>
            <a:chOff x="7164300" y="445025"/>
            <a:chExt cx="1297450" cy="477875"/>
          </a:xfrm>
        </p:grpSpPr>
        <p:grpSp>
          <p:nvGrpSpPr>
            <p:cNvPr id="153" name="Google Shape;153;p13"/>
            <p:cNvGrpSpPr/>
            <p:nvPr/>
          </p:nvGrpSpPr>
          <p:grpSpPr>
            <a:xfrm>
              <a:off x="7301725" y="555088"/>
              <a:ext cx="1160025" cy="257725"/>
              <a:chOff x="3464600" y="3479675"/>
              <a:chExt cx="1160025" cy="257725"/>
            </a:xfrm>
          </p:grpSpPr>
          <p:sp>
            <p:nvSpPr>
              <p:cNvPr id="154" name="Google Shape;154;p1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5" name="Google Shape;155;p1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6" name="Google Shape;156;p13"/>
            <p:cNvGrpSpPr/>
            <p:nvPr/>
          </p:nvGrpSpPr>
          <p:grpSpPr>
            <a:xfrm rot="10800000" flipH="1">
              <a:off x="7164300" y="445025"/>
              <a:ext cx="495375" cy="477875"/>
              <a:chOff x="3881575" y="2684100"/>
              <a:chExt cx="495375" cy="477875"/>
            </a:xfrm>
          </p:grpSpPr>
          <p:sp>
            <p:nvSpPr>
              <p:cNvPr id="157" name="Google Shape;157;p1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8" name="Google Shape;158;p1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9" name="Google Shape;159;p1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60" name="Google Shape;160;p13"/>
          <p:cNvSpPr txBox="1">
            <a:spLocks noGrp="1"/>
          </p:cNvSpPr>
          <p:nvPr>
            <p:ph type="subTitle" idx="1"/>
          </p:nvPr>
        </p:nvSpPr>
        <p:spPr>
          <a:xfrm>
            <a:off x="2120367" y="16479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13"/>
          <p:cNvSpPr txBox="1">
            <a:spLocks noGrp="1"/>
          </p:cNvSpPr>
          <p:nvPr>
            <p:ph type="subTitle" idx="2"/>
          </p:nvPr>
        </p:nvSpPr>
        <p:spPr>
          <a:xfrm>
            <a:off x="2130213" y="45751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13"/>
          <p:cNvSpPr txBox="1">
            <a:spLocks noGrp="1"/>
          </p:cNvSpPr>
          <p:nvPr>
            <p:ph type="subTitle" idx="3"/>
          </p:nvPr>
        </p:nvSpPr>
        <p:spPr>
          <a:xfrm>
            <a:off x="2120367" y="3111545"/>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3"/>
          <p:cNvSpPr txBox="1">
            <a:spLocks noGrp="1"/>
          </p:cNvSpPr>
          <p:nvPr>
            <p:ph type="subTitle" idx="4"/>
          </p:nvPr>
        </p:nvSpPr>
        <p:spPr>
          <a:xfrm>
            <a:off x="7601767" y="16479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3"/>
          <p:cNvSpPr txBox="1">
            <a:spLocks noGrp="1"/>
          </p:cNvSpPr>
          <p:nvPr>
            <p:ph type="subTitle" idx="5"/>
          </p:nvPr>
        </p:nvSpPr>
        <p:spPr>
          <a:xfrm>
            <a:off x="2120367" y="220314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13"/>
          <p:cNvSpPr txBox="1">
            <a:spLocks noGrp="1"/>
          </p:cNvSpPr>
          <p:nvPr>
            <p:ph type="subTitle" idx="6"/>
          </p:nvPr>
        </p:nvSpPr>
        <p:spPr>
          <a:xfrm>
            <a:off x="2130212" y="5132233"/>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 name="Google Shape;166;p13"/>
          <p:cNvSpPr txBox="1">
            <a:spLocks noGrp="1"/>
          </p:cNvSpPr>
          <p:nvPr>
            <p:ph type="subTitle" idx="7"/>
          </p:nvPr>
        </p:nvSpPr>
        <p:spPr>
          <a:xfrm>
            <a:off x="2120367" y="366486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13"/>
          <p:cNvSpPr txBox="1">
            <a:spLocks noGrp="1"/>
          </p:cNvSpPr>
          <p:nvPr>
            <p:ph type="subTitle" idx="8"/>
          </p:nvPr>
        </p:nvSpPr>
        <p:spPr>
          <a:xfrm>
            <a:off x="7601767" y="220314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13"/>
          <p:cNvSpPr txBox="1">
            <a:spLocks noGrp="1"/>
          </p:cNvSpPr>
          <p:nvPr>
            <p:ph type="title" hasCustomPrompt="1"/>
          </p:nvPr>
        </p:nvSpPr>
        <p:spPr>
          <a:xfrm>
            <a:off x="1204965" y="16767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69" name="Google Shape;169;p13"/>
          <p:cNvSpPr txBox="1">
            <a:spLocks noGrp="1"/>
          </p:cNvSpPr>
          <p:nvPr>
            <p:ph type="title" idx="9" hasCustomPrompt="1"/>
          </p:nvPr>
        </p:nvSpPr>
        <p:spPr>
          <a:xfrm>
            <a:off x="1207167" y="46039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0" name="Google Shape;170;p13"/>
          <p:cNvSpPr txBox="1">
            <a:spLocks noGrp="1"/>
          </p:cNvSpPr>
          <p:nvPr>
            <p:ph type="title" idx="13" hasCustomPrompt="1"/>
          </p:nvPr>
        </p:nvSpPr>
        <p:spPr>
          <a:xfrm>
            <a:off x="1207167" y="3160557"/>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1" name="Google Shape;171;p13"/>
          <p:cNvSpPr txBox="1">
            <a:spLocks noGrp="1"/>
          </p:cNvSpPr>
          <p:nvPr>
            <p:ph type="title" idx="14" hasCustomPrompt="1"/>
          </p:nvPr>
        </p:nvSpPr>
        <p:spPr>
          <a:xfrm>
            <a:off x="6682969" y="16767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2" name="Google Shape;172;p13"/>
          <p:cNvSpPr txBox="1">
            <a:spLocks noGrp="1"/>
          </p:cNvSpPr>
          <p:nvPr>
            <p:ph type="title" idx="15"/>
          </p:nvPr>
        </p:nvSpPr>
        <p:spPr>
          <a:xfrm>
            <a:off x="950967" y="282166"/>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73" name="Google Shape;173;p13"/>
          <p:cNvSpPr txBox="1">
            <a:spLocks noGrp="1"/>
          </p:cNvSpPr>
          <p:nvPr>
            <p:ph type="subTitle" idx="16"/>
          </p:nvPr>
        </p:nvSpPr>
        <p:spPr>
          <a:xfrm>
            <a:off x="7601767" y="3111545"/>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13"/>
          <p:cNvSpPr txBox="1">
            <a:spLocks noGrp="1"/>
          </p:cNvSpPr>
          <p:nvPr>
            <p:ph type="subTitle" idx="17"/>
          </p:nvPr>
        </p:nvSpPr>
        <p:spPr>
          <a:xfrm>
            <a:off x="7601767" y="366486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13"/>
          <p:cNvSpPr txBox="1">
            <a:spLocks noGrp="1"/>
          </p:cNvSpPr>
          <p:nvPr>
            <p:ph type="title" idx="18" hasCustomPrompt="1"/>
          </p:nvPr>
        </p:nvSpPr>
        <p:spPr>
          <a:xfrm>
            <a:off x="6682983" y="3160557"/>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76"/>
        <p:cNvGrpSpPr/>
        <p:nvPr/>
      </p:nvGrpSpPr>
      <p:grpSpPr>
        <a:xfrm>
          <a:off x="0" y="0"/>
          <a:ext cx="0" cy="0"/>
          <a:chOff x="0" y="0"/>
          <a:chExt cx="0" cy="0"/>
        </a:xfrm>
      </p:grpSpPr>
      <p:sp>
        <p:nvSpPr>
          <p:cNvPr id="177" name="Google Shape;177;p14"/>
          <p:cNvSpPr/>
          <p:nvPr/>
        </p:nvSpPr>
        <p:spPr>
          <a:xfrm flipH="1">
            <a:off x="188"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78" name="Google Shape;178;p14"/>
          <p:cNvGrpSpPr/>
          <p:nvPr/>
        </p:nvGrpSpPr>
        <p:grpSpPr>
          <a:xfrm rot="-5547522">
            <a:off x="426789" y="5813981"/>
            <a:ext cx="660513" cy="637180"/>
            <a:chOff x="3881575" y="2684100"/>
            <a:chExt cx="495375" cy="477875"/>
          </a:xfrm>
        </p:grpSpPr>
        <p:sp>
          <p:nvSpPr>
            <p:cNvPr id="179" name="Google Shape;179;p1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0" name="Google Shape;180;p1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1" name="Google Shape;181;p1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82" name="Google Shape;182;p14"/>
          <p:cNvGrpSpPr/>
          <p:nvPr/>
        </p:nvGrpSpPr>
        <p:grpSpPr>
          <a:xfrm>
            <a:off x="10060400" y="593367"/>
            <a:ext cx="1729933" cy="637167"/>
            <a:chOff x="7164300" y="445025"/>
            <a:chExt cx="1297450" cy="477875"/>
          </a:xfrm>
        </p:grpSpPr>
        <p:grpSp>
          <p:nvGrpSpPr>
            <p:cNvPr id="183" name="Google Shape;183;p14"/>
            <p:cNvGrpSpPr/>
            <p:nvPr/>
          </p:nvGrpSpPr>
          <p:grpSpPr>
            <a:xfrm flipH="1">
              <a:off x="7164300" y="555088"/>
              <a:ext cx="1160025" cy="257725"/>
              <a:chOff x="3464600" y="3479675"/>
              <a:chExt cx="1160025" cy="257725"/>
            </a:xfrm>
          </p:grpSpPr>
          <p:sp>
            <p:nvSpPr>
              <p:cNvPr id="184" name="Google Shape;184;p1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5" name="Google Shape;185;p1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86" name="Google Shape;186;p14"/>
            <p:cNvGrpSpPr/>
            <p:nvPr/>
          </p:nvGrpSpPr>
          <p:grpSpPr>
            <a:xfrm rot="10800000">
              <a:off x="7966375" y="445025"/>
              <a:ext cx="495375" cy="477875"/>
              <a:chOff x="3881575" y="2684100"/>
              <a:chExt cx="495375" cy="477875"/>
            </a:xfrm>
          </p:grpSpPr>
          <p:sp>
            <p:nvSpPr>
              <p:cNvPr id="187" name="Google Shape;187;p1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8" name="Google Shape;188;p1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9" name="Google Shape;189;p1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90" name="Google Shape;190;p14"/>
          <p:cNvSpPr txBox="1">
            <a:spLocks noGrp="1"/>
          </p:cNvSpPr>
          <p:nvPr>
            <p:ph type="title"/>
          </p:nvPr>
        </p:nvSpPr>
        <p:spPr>
          <a:xfrm flipH="1">
            <a:off x="950967" y="4094917"/>
            <a:ext cx="5145200" cy="63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667"/>
            </a:lvl1pPr>
            <a:lvl2pPr lvl="1" rtl="0">
              <a:spcBef>
                <a:spcPts val="0"/>
              </a:spcBef>
              <a:spcAft>
                <a:spcPts val="0"/>
              </a:spcAft>
              <a:buClr>
                <a:schemeClr val="accent2"/>
              </a:buClr>
              <a:buSzPts val="1800"/>
              <a:buNone/>
              <a:defRPr sz="2400">
                <a:solidFill>
                  <a:schemeClr val="accent2"/>
                </a:solidFill>
              </a:defRPr>
            </a:lvl2pPr>
            <a:lvl3pPr lvl="2" rtl="0">
              <a:spcBef>
                <a:spcPts val="0"/>
              </a:spcBef>
              <a:spcAft>
                <a:spcPts val="0"/>
              </a:spcAft>
              <a:buClr>
                <a:schemeClr val="accent2"/>
              </a:buClr>
              <a:buSzPts val="1800"/>
              <a:buNone/>
              <a:defRPr sz="2400">
                <a:solidFill>
                  <a:schemeClr val="accent2"/>
                </a:solidFill>
              </a:defRPr>
            </a:lvl3pPr>
            <a:lvl4pPr lvl="3" rtl="0">
              <a:spcBef>
                <a:spcPts val="0"/>
              </a:spcBef>
              <a:spcAft>
                <a:spcPts val="0"/>
              </a:spcAft>
              <a:buClr>
                <a:schemeClr val="accent2"/>
              </a:buClr>
              <a:buSzPts val="1800"/>
              <a:buNone/>
              <a:defRPr sz="2400">
                <a:solidFill>
                  <a:schemeClr val="accent2"/>
                </a:solidFill>
              </a:defRPr>
            </a:lvl4pPr>
            <a:lvl5pPr lvl="4" rtl="0">
              <a:spcBef>
                <a:spcPts val="0"/>
              </a:spcBef>
              <a:spcAft>
                <a:spcPts val="0"/>
              </a:spcAft>
              <a:buClr>
                <a:schemeClr val="accent2"/>
              </a:buClr>
              <a:buSzPts val="1800"/>
              <a:buNone/>
              <a:defRPr sz="2400">
                <a:solidFill>
                  <a:schemeClr val="accent2"/>
                </a:solidFill>
              </a:defRPr>
            </a:lvl5pPr>
            <a:lvl6pPr lvl="5" rtl="0">
              <a:spcBef>
                <a:spcPts val="0"/>
              </a:spcBef>
              <a:spcAft>
                <a:spcPts val="0"/>
              </a:spcAft>
              <a:buClr>
                <a:schemeClr val="accent2"/>
              </a:buClr>
              <a:buSzPts val="1800"/>
              <a:buNone/>
              <a:defRPr sz="2400">
                <a:solidFill>
                  <a:schemeClr val="accent2"/>
                </a:solidFill>
              </a:defRPr>
            </a:lvl6pPr>
            <a:lvl7pPr lvl="6" rtl="0">
              <a:spcBef>
                <a:spcPts val="0"/>
              </a:spcBef>
              <a:spcAft>
                <a:spcPts val="0"/>
              </a:spcAft>
              <a:buClr>
                <a:schemeClr val="accent2"/>
              </a:buClr>
              <a:buSzPts val="1800"/>
              <a:buNone/>
              <a:defRPr sz="2400">
                <a:solidFill>
                  <a:schemeClr val="accent2"/>
                </a:solidFill>
              </a:defRPr>
            </a:lvl7pPr>
            <a:lvl8pPr lvl="7" rtl="0">
              <a:spcBef>
                <a:spcPts val="0"/>
              </a:spcBef>
              <a:spcAft>
                <a:spcPts val="0"/>
              </a:spcAft>
              <a:buClr>
                <a:schemeClr val="accent2"/>
              </a:buClr>
              <a:buSzPts val="1800"/>
              <a:buNone/>
              <a:defRPr sz="2400">
                <a:solidFill>
                  <a:schemeClr val="accent2"/>
                </a:solidFill>
              </a:defRPr>
            </a:lvl8pPr>
            <a:lvl9pPr lvl="8" rtl="0">
              <a:spcBef>
                <a:spcPts val="0"/>
              </a:spcBef>
              <a:spcAft>
                <a:spcPts val="0"/>
              </a:spcAft>
              <a:buClr>
                <a:schemeClr val="accent2"/>
              </a:buClr>
              <a:buSzPts val="1800"/>
              <a:buNone/>
              <a:defRPr sz="2400">
                <a:solidFill>
                  <a:schemeClr val="accent2"/>
                </a:solidFill>
              </a:defRPr>
            </a:lvl9pPr>
          </a:lstStyle>
          <a:p>
            <a:endParaRPr/>
          </a:p>
        </p:txBody>
      </p:sp>
      <p:sp>
        <p:nvSpPr>
          <p:cNvPr id="191" name="Google Shape;191;p14"/>
          <p:cNvSpPr txBox="1">
            <a:spLocks noGrp="1"/>
          </p:cNvSpPr>
          <p:nvPr>
            <p:ph type="subTitle" idx="1"/>
          </p:nvPr>
        </p:nvSpPr>
        <p:spPr>
          <a:xfrm flipH="1">
            <a:off x="950800" y="2125884"/>
            <a:ext cx="5145200" cy="1818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userDrawn="1">
  <p:cSld name="CUSTOM_6">
    <p:spTree>
      <p:nvGrpSpPr>
        <p:cNvPr id="1" name="Shape 282"/>
        <p:cNvGrpSpPr/>
        <p:nvPr/>
      </p:nvGrpSpPr>
      <p:grpSpPr>
        <a:xfrm>
          <a:off x="0" y="0"/>
          <a:ext cx="0" cy="0"/>
          <a:chOff x="0" y="0"/>
          <a:chExt cx="0" cy="0"/>
        </a:xfrm>
      </p:grpSpPr>
      <p:grpSp>
        <p:nvGrpSpPr>
          <p:cNvPr id="284" name="Google Shape;284;p20"/>
          <p:cNvGrpSpPr/>
          <p:nvPr/>
        </p:nvGrpSpPr>
        <p:grpSpPr>
          <a:xfrm>
            <a:off x="424567" y="593351"/>
            <a:ext cx="1729933" cy="637167"/>
            <a:chOff x="318425" y="357163"/>
            <a:chExt cx="1297450" cy="477875"/>
          </a:xfrm>
        </p:grpSpPr>
        <p:grpSp>
          <p:nvGrpSpPr>
            <p:cNvPr id="285" name="Google Shape;285;p20"/>
            <p:cNvGrpSpPr/>
            <p:nvPr/>
          </p:nvGrpSpPr>
          <p:grpSpPr>
            <a:xfrm rot="10800000" flipH="1">
              <a:off x="455850" y="467250"/>
              <a:ext cx="1160025" cy="257725"/>
              <a:chOff x="3464600" y="3479675"/>
              <a:chExt cx="1160025" cy="257725"/>
            </a:xfrm>
          </p:grpSpPr>
          <p:sp>
            <p:nvSpPr>
              <p:cNvPr id="286" name="Google Shape;286;p20"/>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87" name="Google Shape;287;p20"/>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88" name="Google Shape;288;p20"/>
            <p:cNvGrpSpPr/>
            <p:nvPr/>
          </p:nvGrpSpPr>
          <p:grpSpPr>
            <a:xfrm>
              <a:off x="318425" y="357163"/>
              <a:ext cx="495375" cy="477875"/>
              <a:chOff x="3881575" y="2684100"/>
              <a:chExt cx="495375" cy="477875"/>
            </a:xfrm>
          </p:grpSpPr>
          <p:sp>
            <p:nvSpPr>
              <p:cNvPr id="289" name="Google Shape;289;p2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90" name="Google Shape;290;p2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91" name="Google Shape;291;p2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2" name="Google Shape;348;p24">
            <a:extLst>
              <a:ext uri="{FF2B5EF4-FFF2-40B4-BE49-F238E27FC236}">
                <a16:creationId xmlns:a16="http://schemas.microsoft.com/office/drawing/2014/main" id="{01C6138A-6059-42CD-7C2A-2F674578AFE8}"/>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1pPr>
            <a:lvl2pPr lvl="1">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2pPr>
            <a:lvl3pPr lvl="2">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3pPr>
            <a:lvl4pPr lvl="3">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4pPr>
            <a:lvl5pPr lvl="4">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5pPr>
            <a:lvl6pPr lvl="5">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6pPr>
            <a:lvl7pPr lvl="6">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7pPr>
            <a:lvl8pPr lvl="7">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8pPr>
            <a:lvl9pPr lvl="8">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Font typeface="Ubuntu"/>
              <a:buChar char="●"/>
              <a:defRPr sz="1800">
                <a:solidFill>
                  <a:schemeClr val="accent3"/>
                </a:solidFill>
                <a:latin typeface="Ubuntu"/>
                <a:ea typeface="Ubuntu"/>
                <a:cs typeface="Ubuntu"/>
                <a:sym typeface="Ubuntu"/>
              </a:defRPr>
            </a:lvl1pPr>
            <a:lvl2pPr marL="914400" lvl="1"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2pPr>
            <a:lvl3pPr marL="1371600" lvl="2"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3pPr>
            <a:lvl4pPr marL="1828800" lvl="3"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4pPr>
            <a:lvl5pPr marL="2286000" lvl="4"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5pPr>
            <a:lvl6pPr marL="2743200" lvl="5"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6pPr>
            <a:lvl7pPr marL="3200400" lvl="6"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7pPr>
            <a:lvl8pPr marL="3657600" lvl="7"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8pPr>
            <a:lvl9pPr marL="4114800" lvl="8"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9" r:id="rId7"/>
    <p:sldLayoutId id="2147483660" r:id="rId8"/>
    <p:sldLayoutId id="2147483666" r:id="rId9"/>
    <p:sldLayoutId id="2147483668" r:id="rId10"/>
    <p:sldLayoutId id="2147483669" r:id="rId11"/>
    <p:sldLayoutId id="2147483670" r:id="rId12"/>
    <p:sldLayoutId id="2147483674" r:id="rId13"/>
    <p:sldLayoutId id="2147483675" r:id="rId14"/>
    <p:sldLayoutId id="2147483679" r:id="rId15"/>
    <p:sldLayoutId id="2147483680" r:id="rId16"/>
    <p:sldLayoutId id="2147483681"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sv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70;p38">
            <a:extLst>
              <a:ext uri="{FF2B5EF4-FFF2-40B4-BE49-F238E27FC236}">
                <a16:creationId xmlns:a16="http://schemas.microsoft.com/office/drawing/2014/main" id="{9197315B-9CAE-3EFE-AAF4-40E52F0C9BB5}"/>
              </a:ext>
            </a:extLst>
          </p:cNvPr>
          <p:cNvGrpSpPr/>
          <p:nvPr/>
        </p:nvGrpSpPr>
        <p:grpSpPr>
          <a:xfrm>
            <a:off x="6104236" y="1691290"/>
            <a:ext cx="5331201" cy="4643885"/>
            <a:chOff x="4578176" y="1268467"/>
            <a:chExt cx="3998401" cy="3482914"/>
          </a:xfrm>
        </p:grpSpPr>
        <p:grpSp>
          <p:nvGrpSpPr>
            <p:cNvPr id="5" name="Google Shape;571;p38">
              <a:extLst>
                <a:ext uri="{FF2B5EF4-FFF2-40B4-BE49-F238E27FC236}">
                  <a16:creationId xmlns:a16="http://schemas.microsoft.com/office/drawing/2014/main" id="{142FFB9B-C5C5-490E-B067-9A87A4B6BA4F}"/>
                </a:ext>
              </a:extLst>
            </p:cNvPr>
            <p:cNvGrpSpPr/>
            <p:nvPr/>
          </p:nvGrpSpPr>
          <p:grpSpPr>
            <a:xfrm>
              <a:off x="6769383" y="1268467"/>
              <a:ext cx="1530739" cy="2348789"/>
              <a:chOff x="6699275" y="2327988"/>
              <a:chExt cx="1406025" cy="2157425"/>
            </a:xfrm>
          </p:grpSpPr>
          <p:grpSp>
            <p:nvGrpSpPr>
              <p:cNvPr id="132" name="Google Shape;572;p38">
                <a:extLst>
                  <a:ext uri="{FF2B5EF4-FFF2-40B4-BE49-F238E27FC236}">
                    <a16:creationId xmlns:a16="http://schemas.microsoft.com/office/drawing/2014/main" id="{7956807E-26B3-0265-AD4E-D5AC2BF09085}"/>
                  </a:ext>
                </a:extLst>
              </p:cNvPr>
              <p:cNvGrpSpPr/>
              <p:nvPr/>
            </p:nvGrpSpPr>
            <p:grpSpPr>
              <a:xfrm>
                <a:off x="6699275" y="2327988"/>
                <a:ext cx="1406025" cy="2157425"/>
                <a:chOff x="1576300" y="3891550"/>
                <a:chExt cx="1406025" cy="2157425"/>
              </a:xfrm>
            </p:grpSpPr>
            <p:sp>
              <p:nvSpPr>
                <p:cNvPr id="137" name="Google Shape;573;p38">
                  <a:extLst>
                    <a:ext uri="{FF2B5EF4-FFF2-40B4-BE49-F238E27FC236}">
                      <a16:creationId xmlns:a16="http://schemas.microsoft.com/office/drawing/2014/main" id="{62FC0489-D36E-8111-1649-252AEECFE94E}"/>
                    </a:ext>
                  </a:extLst>
                </p:cNvPr>
                <p:cNvSpPr/>
                <p:nvPr/>
              </p:nvSpPr>
              <p:spPr>
                <a:xfrm>
                  <a:off x="1576300" y="3891550"/>
                  <a:ext cx="1406025" cy="2157425"/>
                </a:xfrm>
                <a:custGeom>
                  <a:avLst/>
                  <a:gdLst/>
                  <a:ahLst/>
                  <a:cxnLst/>
                  <a:rect l="l" t="t" r="r" b="b"/>
                  <a:pathLst>
                    <a:path w="56241" h="86297" extrusionOk="0">
                      <a:moveTo>
                        <a:pt x="5104" y="1"/>
                      </a:moveTo>
                      <a:cubicBezTo>
                        <a:pt x="2269" y="1"/>
                        <a:pt x="0" y="2303"/>
                        <a:pt x="0" y="5138"/>
                      </a:cubicBezTo>
                      <a:lnTo>
                        <a:pt x="0" y="81159"/>
                      </a:lnTo>
                      <a:cubicBezTo>
                        <a:pt x="0" y="83994"/>
                        <a:pt x="2269" y="86296"/>
                        <a:pt x="5104" y="86296"/>
                      </a:cubicBezTo>
                      <a:lnTo>
                        <a:pt x="51104" y="86296"/>
                      </a:lnTo>
                      <a:cubicBezTo>
                        <a:pt x="53939" y="86296"/>
                        <a:pt x="56241" y="83994"/>
                        <a:pt x="56241" y="81159"/>
                      </a:cubicBezTo>
                      <a:lnTo>
                        <a:pt x="56241" y="5138"/>
                      </a:lnTo>
                      <a:cubicBezTo>
                        <a:pt x="56241" y="2303"/>
                        <a:pt x="53939" y="1"/>
                        <a:pt x="51104"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38" name="Google Shape;574;p38">
                  <a:extLst>
                    <a:ext uri="{FF2B5EF4-FFF2-40B4-BE49-F238E27FC236}">
                      <a16:creationId xmlns:a16="http://schemas.microsoft.com/office/drawing/2014/main" id="{22E72C1D-D601-6E30-88C9-11AC18520977}"/>
                    </a:ext>
                  </a:extLst>
                </p:cNvPr>
                <p:cNvSpPr/>
                <p:nvPr/>
              </p:nvSpPr>
              <p:spPr>
                <a:xfrm>
                  <a:off x="1687200" y="4019975"/>
                  <a:ext cx="1183375" cy="1827175"/>
                </a:xfrm>
                <a:custGeom>
                  <a:avLst/>
                  <a:gdLst/>
                  <a:ahLst/>
                  <a:cxnLst/>
                  <a:rect l="l" t="t" r="r" b="b"/>
                  <a:pathLst>
                    <a:path w="47335" h="73087" extrusionOk="0">
                      <a:moveTo>
                        <a:pt x="3603" y="1"/>
                      </a:moveTo>
                      <a:cubicBezTo>
                        <a:pt x="1602" y="1"/>
                        <a:pt x="1" y="1635"/>
                        <a:pt x="1" y="3604"/>
                      </a:cubicBezTo>
                      <a:lnTo>
                        <a:pt x="1" y="69517"/>
                      </a:lnTo>
                      <a:cubicBezTo>
                        <a:pt x="1" y="71519"/>
                        <a:pt x="1635" y="73087"/>
                        <a:pt x="3603" y="73087"/>
                      </a:cubicBezTo>
                      <a:lnTo>
                        <a:pt x="43699" y="73087"/>
                      </a:lnTo>
                      <a:cubicBezTo>
                        <a:pt x="45700" y="73087"/>
                        <a:pt x="47301" y="71485"/>
                        <a:pt x="47301" y="69517"/>
                      </a:cubicBezTo>
                      <a:lnTo>
                        <a:pt x="47301" y="3637"/>
                      </a:lnTo>
                      <a:cubicBezTo>
                        <a:pt x="47335" y="1635"/>
                        <a:pt x="45700" y="1"/>
                        <a:pt x="43699" y="1"/>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139" name="Google Shape;575;p38">
                  <a:extLst>
                    <a:ext uri="{FF2B5EF4-FFF2-40B4-BE49-F238E27FC236}">
                      <a16:creationId xmlns:a16="http://schemas.microsoft.com/office/drawing/2014/main" id="{6FADCAD0-74C5-3E3E-FE42-715B58ACB4DE}"/>
                    </a:ext>
                  </a:extLst>
                </p:cNvPr>
                <p:cNvSpPr/>
                <p:nvPr/>
              </p:nvSpPr>
              <p:spPr>
                <a:xfrm>
                  <a:off x="2137525" y="3957450"/>
                  <a:ext cx="281900" cy="25"/>
                </a:xfrm>
                <a:custGeom>
                  <a:avLst/>
                  <a:gdLst/>
                  <a:ahLst/>
                  <a:cxnLst/>
                  <a:rect l="l" t="t" r="r" b="b"/>
                  <a:pathLst>
                    <a:path w="11276" h="1" fill="none" extrusionOk="0">
                      <a:moveTo>
                        <a:pt x="1" y="0"/>
                      </a:moveTo>
                      <a:lnTo>
                        <a:pt x="11275" y="0"/>
                      </a:lnTo>
                    </a:path>
                  </a:pathLst>
                </a:custGeom>
                <a:noFill/>
                <a:ln w="4170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2489"/>
                </a:p>
              </p:txBody>
            </p:sp>
          </p:grpSp>
          <p:grpSp>
            <p:nvGrpSpPr>
              <p:cNvPr id="133" name="Google Shape;576;p38">
                <a:extLst>
                  <a:ext uri="{FF2B5EF4-FFF2-40B4-BE49-F238E27FC236}">
                    <a16:creationId xmlns:a16="http://schemas.microsoft.com/office/drawing/2014/main" id="{7ECA09F0-7519-198B-47B7-17EC10FD160A}"/>
                  </a:ext>
                </a:extLst>
              </p:cNvPr>
              <p:cNvGrpSpPr/>
              <p:nvPr/>
            </p:nvGrpSpPr>
            <p:grpSpPr>
              <a:xfrm>
                <a:off x="6908344" y="2913049"/>
                <a:ext cx="987895" cy="987337"/>
                <a:chOff x="889282" y="2874625"/>
                <a:chExt cx="1356253" cy="1355487"/>
              </a:xfrm>
            </p:grpSpPr>
            <p:sp>
              <p:nvSpPr>
                <p:cNvPr id="134" name="Google Shape;577;p38">
                  <a:extLst>
                    <a:ext uri="{FF2B5EF4-FFF2-40B4-BE49-F238E27FC236}">
                      <a16:creationId xmlns:a16="http://schemas.microsoft.com/office/drawing/2014/main" id="{EF96C85B-1C46-A295-0854-A3E2950B2143}"/>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35" name="Google Shape;578;p38">
                  <a:extLst>
                    <a:ext uri="{FF2B5EF4-FFF2-40B4-BE49-F238E27FC236}">
                      <a16:creationId xmlns:a16="http://schemas.microsoft.com/office/drawing/2014/main" id="{35F5EFCA-8149-15BB-C4A8-E3E38638318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6" name="Google Shape;579;p38">
                  <a:extLst>
                    <a:ext uri="{FF2B5EF4-FFF2-40B4-BE49-F238E27FC236}">
                      <a16:creationId xmlns:a16="http://schemas.microsoft.com/office/drawing/2014/main" id="{56F04B54-A633-2E19-CAED-B66721B062CF}"/>
                    </a:ext>
                  </a:extLst>
                </p:cNvPr>
                <p:cNvSpPr/>
                <p:nvPr/>
              </p:nvSpPr>
              <p:spPr>
                <a:xfrm>
                  <a:off x="1290539"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6" name="Google Shape;580;p38">
              <a:extLst>
                <a:ext uri="{FF2B5EF4-FFF2-40B4-BE49-F238E27FC236}">
                  <a16:creationId xmlns:a16="http://schemas.microsoft.com/office/drawing/2014/main" id="{B7727B6D-50BB-AE70-02BC-9ECAA58DB4E4}"/>
                </a:ext>
              </a:extLst>
            </p:cNvPr>
            <p:cNvGrpSpPr/>
            <p:nvPr/>
          </p:nvGrpSpPr>
          <p:grpSpPr>
            <a:xfrm>
              <a:off x="7101553" y="3267540"/>
              <a:ext cx="1475024" cy="1356940"/>
              <a:chOff x="2957275" y="3539650"/>
              <a:chExt cx="1156700" cy="1064100"/>
            </a:xfrm>
          </p:grpSpPr>
          <p:sp>
            <p:nvSpPr>
              <p:cNvPr id="115" name="Google Shape;581;p38">
                <a:extLst>
                  <a:ext uri="{FF2B5EF4-FFF2-40B4-BE49-F238E27FC236}">
                    <a16:creationId xmlns:a16="http://schemas.microsoft.com/office/drawing/2014/main" id="{EC83197E-AA08-A758-EB93-2945CF248A66}"/>
                  </a:ext>
                </a:extLst>
              </p:cNvPr>
              <p:cNvSpPr/>
              <p:nvPr/>
            </p:nvSpPr>
            <p:spPr>
              <a:xfrm>
                <a:off x="2985625" y="3573825"/>
                <a:ext cx="1128350" cy="1029925"/>
              </a:xfrm>
              <a:custGeom>
                <a:avLst/>
                <a:gdLst/>
                <a:ahLst/>
                <a:cxnLst/>
                <a:rect l="l" t="t" r="r" b="b"/>
                <a:pathLst>
                  <a:path w="45134" h="41197" extrusionOk="0">
                    <a:moveTo>
                      <a:pt x="28521" y="1"/>
                    </a:moveTo>
                    <a:cubicBezTo>
                      <a:pt x="27521" y="7173"/>
                      <a:pt x="23251" y="13611"/>
                      <a:pt x="17947" y="18514"/>
                    </a:cubicBezTo>
                    <a:cubicBezTo>
                      <a:pt x="12677" y="23451"/>
                      <a:pt x="6272" y="27054"/>
                      <a:pt x="1" y="30689"/>
                    </a:cubicBezTo>
                    <a:lnTo>
                      <a:pt x="17180" y="41197"/>
                    </a:lnTo>
                    <a:cubicBezTo>
                      <a:pt x="26353" y="36727"/>
                      <a:pt x="34359" y="29856"/>
                      <a:pt x="40096" y="21450"/>
                    </a:cubicBezTo>
                    <a:cubicBezTo>
                      <a:pt x="42865" y="17447"/>
                      <a:pt x="45133" y="12843"/>
                      <a:pt x="45133" y="7973"/>
                    </a:cubicBezTo>
                    <a:lnTo>
                      <a:pt x="28521" y="1"/>
                    </a:ln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16" name="Google Shape;582;p38">
                <a:extLst>
                  <a:ext uri="{FF2B5EF4-FFF2-40B4-BE49-F238E27FC236}">
                    <a16:creationId xmlns:a16="http://schemas.microsoft.com/office/drawing/2014/main" id="{AE967061-A4E8-C1A2-EE76-6EE42D6C78D5}"/>
                  </a:ext>
                </a:extLst>
              </p:cNvPr>
              <p:cNvSpPr/>
              <p:nvPr/>
            </p:nvSpPr>
            <p:spPr>
              <a:xfrm>
                <a:off x="3074875" y="3626375"/>
                <a:ext cx="1011575" cy="928175"/>
              </a:xfrm>
              <a:custGeom>
                <a:avLst/>
                <a:gdLst/>
                <a:ahLst/>
                <a:cxnLst/>
                <a:rect l="l" t="t" r="r" b="b"/>
                <a:pathLst>
                  <a:path w="40463" h="37127" extrusionOk="0">
                    <a:moveTo>
                      <a:pt x="26986" y="0"/>
                    </a:moveTo>
                    <a:cubicBezTo>
                      <a:pt x="26876" y="496"/>
                      <a:pt x="26493" y="969"/>
                      <a:pt x="25931" y="969"/>
                    </a:cubicBezTo>
                    <a:cubicBezTo>
                      <a:pt x="25813" y="969"/>
                      <a:pt x="25686" y="948"/>
                      <a:pt x="25552" y="901"/>
                    </a:cubicBezTo>
                    <a:cubicBezTo>
                      <a:pt x="25485" y="901"/>
                      <a:pt x="25452" y="868"/>
                      <a:pt x="25385" y="834"/>
                    </a:cubicBezTo>
                    <a:cubicBezTo>
                      <a:pt x="23550" y="8006"/>
                      <a:pt x="18880" y="13577"/>
                      <a:pt x="15111" y="17113"/>
                    </a:cubicBezTo>
                    <a:cubicBezTo>
                      <a:pt x="10608" y="21282"/>
                      <a:pt x="5437" y="24518"/>
                      <a:pt x="200" y="27553"/>
                    </a:cubicBezTo>
                    <a:cubicBezTo>
                      <a:pt x="968" y="28054"/>
                      <a:pt x="767" y="29221"/>
                      <a:pt x="0" y="29555"/>
                    </a:cubicBezTo>
                    <a:lnTo>
                      <a:pt x="12109" y="37027"/>
                    </a:lnTo>
                    <a:cubicBezTo>
                      <a:pt x="12438" y="36596"/>
                      <a:pt x="12942" y="36300"/>
                      <a:pt x="13545" y="36300"/>
                    </a:cubicBezTo>
                    <a:cubicBezTo>
                      <a:pt x="13735" y="36300"/>
                      <a:pt x="13936" y="36329"/>
                      <a:pt x="14144" y="36393"/>
                    </a:cubicBezTo>
                    <a:cubicBezTo>
                      <a:pt x="14644" y="36560"/>
                      <a:pt x="14978" y="36793"/>
                      <a:pt x="15211" y="37127"/>
                    </a:cubicBezTo>
                    <a:cubicBezTo>
                      <a:pt x="23384" y="32757"/>
                      <a:pt x="30455" y="26419"/>
                      <a:pt x="35692" y="18747"/>
                    </a:cubicBezTo>
                    <a:cubicBezTo>
                      <a:pt x="38494" y="14711"/>
                      <a:pt x="39995" y="11208"/>
                      <a:pt x="40462" y="7873"/>
                    </a:cubicBezTo>
                    <a:lnTo>
                      <a:pt x="40462" y="7873"/>
                    </a:lnTo>
                    <a:cubicBezTo>
                      <a:pt x="40401" y="7885"/>
                      <a:pt x="40331" y="7893"/>
                      <a:pt x="40257" y="7893"/>
                    </a:cubicBezTo>
                    <a:cubicBezTo>
                      <a:pt x="40129" y="7893"/>
                      <a:pt x="39989" y="7869"/>
                      <a:pt x="39862" y="7806"/>
                    </a:cubicBezTo>
                    <a:cubicBezTo>
                      <a:pt x="38895" y="7539"/>
                      <a:pt x="38895" y="6505"/>
                      <a:pt x="39395" y="5905"/>
                    </a:cubicBezTo>
                    <a:lnTo>
                      <a:pt x="26986"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17" name="Google Shape;583;p38">
                <a:extLst>
                  <a:ext uri="{FF2B5EF4-FFF2-40B4-BE49-F238E27FC236}">
                    <a16:creationId xmlns:a16="http://schemas.microsoft.com/office/drawing/2014/main" id="{969C414F-637C-6FB8-3346-43EAC999FF04}"/>
                  </a:ext>
                </a:extLst>
              </p:cNvPr>
              <p:cNvSpPr/>
              <p:nvPr/>
            </p:nvSpPr>
            <p:spPr>
              <a:xfrm>
                <a:off x="3075700" y="3625525"/>
                <a:ext cx="844800" cy="834800"/>
              </a:xfrm>
              <a:custGeom>
                <a:avLst/>
                <a:gdLst/>
                <a:ahLst/>
                <a:cxnLst/>
                <a:rect l="l" t="t" r="r" b="b"/>
                <a:pathLst>
                  <a:path w="33792" h="33392" extrusionOk="0">
                    <a:moveTo>
                      <a:pt x="26986" y="1"/>
                    </a:moveTo>
                    <a:cubicBezTo>
                      <a:pt x="26875" y="531"/>
                      <a:pt x="26483" y="991"/>
                      <a:pt x="25910" y="991"/>
                    </a:cubicBezTo>
                    <a:cubicBezTo>
                      <a:pt x="25797" y="991"/>
                      <a:pt x="25678" y="973"/>
                      <a:pt x="25552" y="935"/>
                    </a:cubicBezTo>
                    <a:cubicBezTo>
                      <a:pt x="25485" y="935"/>
                      <a:pt x="25452" y="902"/>
                      <a:pt x="25385" y="835"/>
                    </a:cubicBezTo>
                    <a:cubicBezTo>
                      <a:pt x="23551" y="8007"/>
                      <a:pt x="18881" y="13611"/>
                      <a:pt x="15111" y="17147"/>
                    </a:cubicBezTo>
                    <a:cubicBezTo>
                      <a:pt x="10608" y="21316"/>
                      <a:pt x="5438" y="24519"/>
                      <a:pt x="201" y="27587"/>
                    </a:cubicBezTo>
                    <a:cubicBezTo>
                      <a:pt x="968" y="28088"/>
                      <a:pt x="768" y="29255"/>
                      <a:pt x="1" y="29589"/>
                    </a:cubicBezTo>
                    <a:lnTo>
                      <a:pt x="6138" y="33392"/>
                    </a:lnTo>
                    <a:cubicBezTo>
                      <a:pt x="6272" y="33225"/>
                      <a:pt x="6438" y="33058"/>
                      <a:pt x="6639" y="32925"/>
                    </a:cubicBezTo>
                    <a:cubicBezTo>
                      <a:pt x="12243" y="29389"/>
                      <a:pt x="19081" y="26420"/>
                      <a:pt x="23417" y="21416"/>
                    </a:cubicBezTo>
                    <a:cubicBezTo>
                      <a:pt x="27987" y="16113"/>
                      <a:pt x="31356" y="11543"/>
                      <a:pt x="33791" y="3270"/>
                    </a:cubicBezTo>
                    <a:lnTo>
                      <a:pt x="26986" y="1"/>
                    </a:lnTo>
                    <a:close/>
                  </a:path>
                </a:pathLst>
              </a:custGeom>
              <a:solidFill>
                <a:srgbClr val="52AF45"/>
              </a:solidFill>
              <a:ln>
                <a:noFill/>
              </a:ln>
            </p:spPr>
            <p:txBody>
              <a:bodyPr spcFirstLastPara="1" wrap="square" lIns="121900" tIns="121900" rIns="121900" bIns="121900" anchor="ctr" anchorCtr="0">
                <a:noAutofit/>
              </a:bodyPr>
              <a:lstStyle/>
              <a:p>
                <a:endParaRPr sz="2489"/>
              </a:p>
            </p:txBody>
          </p:sp>
          <p:sp>
            <p:nvSpPr>
              <p:cNvPr id="118" name="Google Shape;584;p38">
                <a:extLst>
                  <a:ext uri="{FF2B5EF4-FFF2-40B4-BE49-F238E27FC236}">
                    <a16:creationId xmlns:a16="http://schemas.microsoft.com/office/drawing/2014/main" id="{07F7E849-3B21-BCFB-7527-907A7B02C5CC}"/>
                  </a:ext>
                </a:extLst>
              </p:cNvPr>
              <p:cNvSpPr/>
              <p:nvPr/>
            </p:nvSpPr>
            <p:spPr>
              <a:xfrm>
                <a:off x="3758700" y="3852850"/>
                <a:ext cx="107600" cy="95725"/>
              </a:xfrm>
              <a:custGeom>
                <a:avLst/>
                <a:gdLst/>
                <a:ahLst/>
                <a:cxnLst/>
                <a:rect l="l" t="t" r="r" b="b"/>
                <a:pathLst>
                  <a:path w="4304" h="3829" extrusionOk="0">
                    <a:moveTo>
                      <a:pt x="2141" y="1"/>
                    </a:moveTo>
                    <a:cubicBezTo>
                      <a:pt x="1306" y="1"/>
                      <a:pt x="546" y="530"/>
                      <a:pt x="300" y="1349"/>
                    </a:cubicBezTo>
                    <a:cubicBezTo>
                      <a:pt x="0" y="2383"/>
                      <a:pt x="600" y="3450"/>
                      <a:pt x="1601" y="3751"/>
                    </a:cubicBezTo>
                    <a:cubicBezTo>
                      <a:pt x="1782" y="3803"/>
                      <a:pt x="1965" y="3828"/>
                      <a:pt x="2143" y="3828"/>
                    </a:cubicBezTo>
                    <a:cubicBezTo>
                      <a:pt x="2986" y="3828"/>
                      <a:pt x="3755" y="3275"/>
                      <a:pt x="4003" y="2450"/>
                    </a:cubicBezTo>
                    <a:cubicBezTo>
                      <a:pt x="4303" y="1416"/>
                      <a:pt x="3703" y="381"/>
                      <a:pt x="2702" y="81"/>
                    </a:cubicBezTo>
                    <a:cubicBezTo>
                      <a:pt x="2515" y="27"/>
                      <a:pt x="2326" y="1"/>
                      <a:pt x="2141"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19" name="Google Shape;585;p38">
                <a:extLst>
                  <a:ext uri="{FF2B5EF4-FFF2-40B4-BE49-F238E27FC236}">
                    <a16:creationId xmlns:a16="http://schemas.microsoft.com/office/drawing/2014/main" id="{375E3572-D127-4FF2-9E16-CA75D7E86230}"/>
                  </a:ext>
                </a:extLst>
              </p:cNvPr>
              <p:cNvSpPr/>
              <p:nvPr/>
            </p:nvSpPr>
            <p:spPr>
              <a:xfrm>
                <a:off x="3856775" y="3829700"/>
                <a:ext cx="110550" cy="170900"/>
              </a:xfrm>
              <a:custGeom>
                <a:avLst/>
                <a:gdLst/>
                <a:ahLst/>
                <a:cxnLst/>
                <a:rect l="l" t="t" r="r" b="b"/>
                <a:pathLst>
                  <a:path w="4422" h="6836" extrusionOk="0">
                    <a:moveTo>
                      <a:pt x="4127" y="1"/>
                    </a:moveTo>
                    <a:cubicBezTo>
                      <a:pt x="4018" y="1"/>
                      <a:pt x="3911" y="64"/>
                      <a:pt x="3883" y="207"/>
                    </a:cubicBezTo>
                    <a:cubicBezTo>
                      <a:pt x="3249" y="2608"/>
                      <a:pt x="2048" y="4710"/>
                      <a:pt x="213" y="6411"/>
                    </a:cubicBezTo>
                    <a:cubicBezTo>
                      <a:pt x="1" y="6571"/>
                      <a:pt x="212" y="6836"/>
                      <a:pt x="407" y="6836"/>
                    </a:cubicBezTo>
                    <a:cubicBezTo>
                      <a:pt x="457" y="6836"/>
                      <a:pt x="506" y="6819"/>
                      <a:pt x="547" y="6778"/>
                    </a:cubicBezTo>
                    <a:cubicBezTo>
                      <a:pt x="2415" y="5043"/>
                      <a:pt x="3749" y="2809"/>
                      <a:pt x="4383" y="307"/>
                    </a:cubicBezTo>
                    <a:cubicBezTo>
                      <a:pt x="4421" y="115"/>
                      <a:pt x="4273" y="1"/>
                      <a:pt x="4127"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0" name="Google Shape;586;p38">
                <a:extLst>
                  <a:ext uri="{FF2B5EF4-FFF2-40B4-BE49-F238E27FC236}">
                    <a16:creationId xmlns:a16="http://schemas.microsoft.com/office/drawing/2014/main" id="{9B1040DA-B8EA-A3B4-DC7D-ACBEDF22BB6A}"/>
                  </a:ext>
                </a:extLst>
              </p:cNvPr>
              <p:cNvSpPr/>
              <p:nvPr/>
            </p:nvSpPr>
            <p:spPr>
              <a:xfrm>
                <a:off x="3880975" y="3851700"/>
                <a:ext cx="110575" cy="170600"/>
              </a:xfrm>
              <a:custGeom>
                <a:avLst/>
                <a:gdLst/>
                <a:ahLst/>
                <a:cxnLst/>
                <a:rect l="l" t="t" r="r" b="b"/>
                <a:pathLst>
                  <a:path w="4423" h="6824" extrusionOk="0">
                    <a:moveTo>
                      <a:pt x="4109" y="1"/>
                    </a:moveTo>
                    <a:cubicBezTo>
                      <a:pt x="4007" y="1"/>
                      <a:pt x="3909" y="59"/>
                      <a:pt x="3882" y="194"/>
                    </a:cubicBezTo>
                    <a:cubicBezTo>
                      <a:pt x="3248" y="2596"/>
                      <a:pt x="2047" y="4697"/>
                      <a:pt x="213" y="6398"/>
                    </a:cubicBezTo>
                    <a:cubicBezTo>
                      <a:pt x="0" y="6558"/>
                      <a:pt x="190" y="6823"/>
                      <a:pt x="394" y="6823"/>
                    </a:cubicBezTo>
                    <a:cubicBezTo>
                      <a:pt x="446" y="6823"/>
                      <a:pt x="499" y="6806"/>
                      <a:pt x="546" y="6765"/>
                    </a:cubicBezTo>
                    <a:cubicBezTo>
                      <a:pt x="2448" y="4997"/>
                      <a:pt x="3749" y="2829"/>
                      <a:pt x="4382" y="327"/>
                    </a:cubicBezTo>
                    <a:cubicBezTo>
                      <a:pt x="4422" y="128"/>
                      <a:pt x="4260" y="1"/>
                      <a:pt x="4109"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1" name="Google Shape;587;p38">
                <a:extLst>
                  <a:ext uri="{FF2B5EF4-FFF2-40B4-BE49-F238E27FC236}">
                    <a16:creationId xmlns:a16="http://schemas.microsoft.com/office/drawing/2014/main" id="{D2EC2520-EF59-6B44-2D45-53492896D0C1}"/>
                  </a:ext>
                </a:extLst>
              </p:cNvPr>
              <p:cNvSpPr/>
              <p:nvPr/>
            </p:nvSpPr>
            <p:spPr>
              <a:xfrm>
                <a:off x="3449300" y="4001425"/>
                <a:ext cx="382800" cy="305675"/>
              </a:xfrm>
              <a:custGeom>
                <a:avLst/>
                <a:gdLst/>
                <a:ahLst/>
                <a:cxnLst/>
                <a:rect l="l" t="t" r="r" b="b"/>
                <a:pathLst>
                  <a:path w="15312" h="12227" extrusionOk="0">
                    <a:moveTo>
                      <a:pt x="6405" y="0"/>
                    </a:moveTo>
                    <a:cubicBezTo>
                      <a:pt x="4440" y="0"/>
                      <a:pt x="2662" y="819"/>
                      <a:pt x="1668" y="2377"/>
                    </a:cubicBezTo>
                    <a:cubicBezTo>
                      <a:pt x="1" y="5046"/>
                      <a:pt x="1335" y="8882"/>
                      <a:pt x="4637" y="10950"/>
                    </a:cubicBezTo>
                    <a:cubicBezTo>
                      <a:pt x="6011" y="11811"/>
                      <a:pt x="7507" y="12227"/>
                      <a:pt x="8907" y="12227"/>
                    </a:cubicBezTo>
                    <a:cubicBezTo>
                      <a:pt x="10872" y="12227"/>
                      <a:pt x="12650" y="11408"/>
                      <a:pt x="13644" y="9849"/>
                    </a:cubicBezTo>
                    <a:cubicBezTo>
                      <a:pt x="15311" y="7181"/>
                      <a:pt x="13977" y="3345"/>
                      <a:pt x="10675" y="1277"/>
                    </a:cubicBezTo>
                    <a:cubicBezTo>
                      <a:pt x="9301" y="416"/>
                      <a:pt x="7805" y="0"/>
                      <a:pt x="6405" y="0"/>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2" name="Google Shape;588;p38">
                <a:extLst>
                  <a:ext uri="{FF2B5EF4-FFF2-40B4-BE49-F238E27FC236}">
                    <a16:creationId xmlns:a16="http://schemas.microsoft.com/office/drawing/2014/main" id="{EEB24439-D7A8-96B1-5093-1925636E17E4}"/>
                  </a:ext>
                </a:extLst>
              </p:cNvPr>
              <p:cNvSpPr/>
              <p:nvPr/>
            </p:nvSpPr>
            <p:spPr>
              <a:xfrm>
                <a:off x="3466825" y="4015900"/>
                <a:ext cx="346100" cy="277725"/>
              </a:xfrm>
              <a:custGeom>
                <a:avLst/>
                <a:gdLst/>
                <a:ahLst/>
                <a:cxnLst/>
                <a:rect l="l" t="t" r="r" b="b"/>
                <a:pathLst>
                  <a:path w="13844" h="11109" extrusionOk="0">
                    <a:moveTo>
                      <a:pt x="5856" y="258"/>
                    </a:moveTo>
                    <a:cubicBezTo>
                      <a:pt x="6462" y="258"/>
                      <a:pt x="7087" y="348"/>
                      <a:pt x="7706" y="531"/>
                    </a:cubicBezTo>
                    <a:cubicBezTo>
                      <a:pt x="8339" y="698"/>
                      <a:pt x="8973" y="998"/>
                      <a:pt x="9540" y="1365"/>
                    </a:cubicBezTo>
                    <a:cubicBezTo>
                      <a:pt x="12409" y="3166"/>
                      <a:pt x="13576" y="6502"/>
                      <a:pt x="12142" y="8803"/>
                    </a:cubicBezTo>
                    <a:cubicBezTo>
                      <a:pt x="11306" y="10165"/>
                      <a:pt x="9767" y="10868"/>
                      <a:pt x="8060" y="10868"/>
                    </a:cubicBezTo>
                    <a:cubicBezTo>
                      <a:pt x="6840" y="10868"/>
                      <a:pt x="5533" y="10508"/>
                      <a:pt x="4336" y="9771"/>
                    </a:cubicBezTo>
                    <a:cubicBezTo>
                      <a:pt x="1468" y="7970"/>
                      <a:pt x="300" y="4634"/>
                      <a:pt x="1768" y="2332"/>
                    </a:cubicBezTo>
                    <a:cubicBezTo>
                      <a:pt x="2581" y="977"/>
                      <a:pt x="4141" y="258"/>
                      <a:pt x="5856" y="258"/>
                    </a:cubicBezTo>
                    <a:close/>
                    <a:moveTo>
                      <a:pt x="5798" y="0"/>
                    </a:moveTo>
                    <a:cubicBezTo>
                      <a:pt x="4002" y="0"/>
                      <a:pt x="2380" y="740"/>
                      <a:pt x="1501" y="2165"/>
                    </a:cubicBezTo>
                    <a:cubicBezTo>
                      <a:pt x="0" y="4600"/>
                      <a:pt x="1168" y="8070"/>
                      <a:pt x="4170" y="9971"/>
                    </a:cubicBezTo>
                    <a:cubicBezTo>
                      <a:pt x="4803" y="10371"/>
                      <a:pt x="5437" y="10638"/>
                      <a:pt x="6104" y="10838"/>
                    </a:cubicBezTo>
                    <a:cubicBezTo>
                      <a:pt x="6749" y="11019"/>
                      <a:pt x="7396" y="11108"/>
                      <a:pt x="8022" y="11108"/>
                    </a:cubicBezTo>
                    <a:cubicBezTo>
                      <a:pt x="9824" y="11108"/>
                      <a:pt x="11451" y="10364"/>
                      <a:pt x="12342" y="8904"/>
                    </a:cubicBezTo>
                    <a:cubicBezTo>
                      <a:pt x="13843" y="6502"/>
                      <a:pt x="12676" y="2999"/>
                      <a:pt x="9674" y="1131"/>
                    </a:cubicBezTo>
                    <a:cubicBezTo>
                      <a:pt x="8429" y="371"/>
                      <a:pt x="7070" y="0"/>
                      <a:pt x="5798" y="0"/>
                    </a:cubicBezTo>
                    <a:close/>
                  </a:path>
                </a:pathLst>
              </a:custGeom>
              <a:solidFill>
                <a:srgbClr val="92C685"/>
              </a:solidFill>
              <a:ln>
                <a:noFill/>
              </a:ln>
            </p:spPr>
            <p:txBody>
              <a:bodyPr spcFirstLastPara="1" wrap="square" lIns="121900" tIns="121900" rIns="121900" bIns="121900" anchor="ctr" anchorCtr="0">
                <a:noAutofit/>
              </a:bodyPr>
              <a:lstStyle/>
              <a:p>
                <a:endParaRPr sz="2489"/>
              </a:p>
            </p:txBody>
          </p:sp>
          <p:sp>
            <p:nvSpPr>
              <p:cNvPr id="123" name="Google Shape;589;p38">
                <a:extLst>
                  <a:ext uri="{FF2B5EF4-FFF2-40B4-BE49-F238E27FC236}">
                    <a16:creationId xmlns:a16="http://schemas.microsoft.com/office/drawing/2014/main" id="{46A45BBD-235D-8828-DBDB-D17A54E31719}"/>
                  </a:ext>
                </a:extLst>
              </p:cNvPr>
              <p:cNvSpPr/>
              <p:nvPr/>
            </p:nvSpPr>
            <p:spPr>
              <a:xfrm>
                <a:off x="3546875" y="4056675"/>
                <a:ext cx="199325" cy="173025"/>
              </a:xfrm>
              <a:custGeom>
                <a:avLst/>
                <a:gdLst/>
                <a:ahLst/>
                <a:cxnLst/>
                <a:rect l="l" t="t" r="r" b="b"/>
                <a:pathLst>
                  <a:path w="7973" h="6921" extrusionOk="0">
                    <a:moveTo>
                      <a:pt x="1501" y="2002"/>
                    </a:moveTo>
                    <a:lnTo>
                      <a:pt x="2836" y="3070"/>
                    </a:lnTo>
                    <a:cubicBezTo>
                      <a:pt x="2602" y="3203"/>
                      <a:pt x="2402" y="3303"/>
                      <a:pt x="2169" y="3303"/>
                    </a:cubicBezTo>
                    <a:cubicBezTo>
                      <a:pt x="2142" y="3308"/>
                      <a:pt x="2115" y="3310"/>
                      <a:pt x="2088" y="3310"/>
                    </a:cubicBezTo>
                    <a:cubicBezTo>
                      <a:pt x="1915" y="3310"/>
                      <a:pt x="1746" y="3223"/>
                      <a:pt x="1601" y="3136"/>
                    </a:cubicBezTo>
                    <a:cubicBezTo>
                      <a:pt x="1435" y="3003"/>
                      <a:pt x="1335" y="2836"/>
                      <a:pt x="1335" y="2636"/>
                    </a:cubicBezTo>
                    <a:cubicBezTo>
                      <a:pt x="1335" y="2402"/>
                      <a:pt x="1401" y="2202"/>
                      <a:pt x="1501" y="2002"/>
                    </a:cubicBezTo>
                    <a:close/>
                    <a:moveTo>
                      <a:pt x="5667" y="3149"/>
                    </a:moveTo>
                    <a:cubicBezTo>
                      <a:pt x="5857" y="3149"/>
                      <a:pt x="6014" y="3239"/>
                      <a:pt x="6171" y="3370"/>
                    </a:cubicBezTo>
                    <a:cubicBezTo>
                      <a:pt x="6405" y="3537"/>
                      <a:pt x="6505" y="3737"/>
                      <a:pt x="6505" y="3970"/>
                    </a:cubicBezTo>
                    <a:cubicBezTo>
                      <a:pt x="6505" y="4170"/>
                      <a:pt x="6438" y="4404"/>
                      <a:pt x="6305" y="4671"/>
                    </a:cubicBezTo>
                    <a:lnTo>
                      <a:pt x="4770" y="3370"/>
                    </a:lnTo>
                    <a:cubicBezTo>
                      <a:pt x="5004" y="3236"/>
                      <a:pt x="5271" y="3203"/>
                      <a:pt x="5504" y="3170"/>
                    </a:cubicBezTo>
                    <a:cubicBezTo>
                      <a:pt x="5561" y="3155"/>
                      <a:pt x="5615" y="3149"/>
                      <a:pt x="5667" y="3149"/>
                    </a:cubicBezTo>
                    <a:close/>
                    <a:moveTo>
                      <a:pt x="667" y="1"/>
                    </a:moveTo>
                    <a:lnTo>
                      <a:pt x="0" y="801"/>
                    </a:lnTo>
                    <a:lnTo>
                      <a:pt x="768" y="1402"/>
                    </a:lnTo>
                    <a:cubicBezTo>
                      <a:pt x="434" y="1902"/>
                      <a:pt x="267" y="2469"/>
                      <a:pt x="301" y="2903"/>
                    </a:cubicBezTo>
                    <a:cubicBezTo>
                      <a:pt x="301" y="3370"/>
                      <a:pt x="501" y="3803"/>
                      <a:pt x="901" y="4070"/>
                    </a:cubicBezTo>
                    <a:cubicBezTo>
                      <a:pt x="1101" y="4237"/>
                      <a:pt x="1335" y="4404"/>
                      <a:pt x="1601" y="4471"/>
                    </a:cubicBezTo>
                    <a:cubicBezTo>
                      <a:pt x="1767" y="4494"/>
                      <a:pt x="1948" y="4518"/>
                      <a:pt x="2123" y="4518"/>
                    </a:cubicBezTo>
                    <a:cubicBezTo>
                      <a:pt x="2196" y="4518"/>
                      <a:pt x="2267" y="4514"/>
                      <a:pt x="2335" y="4504"/>
                    </a:cubicBezTo>
                    <a:cubicBezTo>
                      <a:pt x="2569" y="4471"/>
                      <a:pt x="2802" y="4404"/>
                      <a:pt x="3069" y="4304"/>
                    </a:cubicBezTo>
                    <a:cubicBezTo>
                      <a:pt x="3303" y="4204"/>
                      <a:pt x="3503" y="4070"/>
                      <a:pt x="3770" y="3970"/>
                    </a:cubicBezTo>
                    <a:lnTo>
                      <a:pt x="5638" y="5538"/>
                    </a:lnTo>
                    <a:cubicBezTo>
                      <a:pt x="5382" y="5726"/>
                      <a:pt x="5108" y="5817"/>
                      <a:pt x="4817" y="5817"/>
                    </a:cubicBezTo>
                    <a:cubicBezTo>
                      <a:pt x="4539" y="5817"/>
                      <a:pt x="4246" y="5734"/>
                      <a:pt x="3936" y="5571"/>
                    </a:cubicBezTo>
                    <a:lnTo>
                      <a:pt x="3403" y="6505"/>
                    </a:lnTo>
                    <a:cubicBezTo>
                      <a:pt x="3829" y="6761"/>
                      <a:pt x="4256" y="6920"/>
                      <a:pt x="4703" y="6920"/>
                    </a:cubicBezTo>
                    <a:cubicBezTo>
                      <a:pt x="4780" y="6920"/>
                      <a:pt x="4858" y="6915"/>
                      <a:pt x="4937" y="6906"/>
                    </a:cubicBezTo>
                    <a:cubicBezTo>
                      <a:pt x="5471" y="6872"/>
                      <a:pt x="5971" y="6639"/>
                      <a:pt x="6472" y="6172"/>
                    </a:cubicBezTo>
                    <a:lnTo>
                      <a:pt x="7306" y="6739"/>
                    </a:lnTo>
                    <a:lnTo>
                      <a:pt x="7973" y="5972"/>
                    </a:lnTo>
                    <a:lnTo>
                      <a:pt x="7239" y="5338"/>
                    </a:lnTo>
                    <a:cubicBezTo>
                      <a:pt x="7406" y="5038"/>
                      <a:pt x="7506" y="4804"/>
                      <a:pt x="7606" y="4504"/>
                    </a:cubicBezTo>
                    <a:cubicBezTo>
                      <a:pt x="7672" y="4204"/>
                      <a:pt x="7739" y="3970"/>
                      <a:pt x="7672" y="3703"/>
                    </a:cubicBezTo>
                    <a:cubicBezTo>
                      <a:pt x="7639" y="3470"/>
                      <a:pt x="7606" y="3203"/>
                      <a:pt x="7472" y="3003"/>
                    </a:cubicBezTo>
                    <a:cubicBezTo>
                      <a:pt x="7339" y="2803"/>
                      <a:pt x="7239" y="2636"/>
                      <a:pt x="7005" y="2469"/>
                    </a:cubicBezTo>
                    <a:cubicBezTo>
                      <a:pt x="6772" y="2236"/>
                      <a:pt x="6472" y="2069"/>
                      <a:pt x="6238" y="2035"/>
                    </a:cubicBezTo>
                    <a:cubicBezTo>
                      <a:pt x="6049" y="2012"/>
                      <a:pt x="5877" y="1988"/>
                      <a:pt x="5687" y="1988"/>
                    </a:cubicBezTo>
                    <a:cubicBezTo>
                      <a:pt x="5608" y="1988"/>
                      <a:pt x="5525" y="1992"/>
                      <a:pt x="5438" y="2002"/>
                    </a:cubicBezTo>
                    <a:cubicBezTo>
                      <a:pt x="5137" y="2035"/>
                      <a:pt x="4904" y="2069"/>
                      <a:pt x="4637" y="2202"/>
                    </a:cubicBezTo>
                    <a:lnTo>
                      <a:pt x="3903" y="2569"/>
                    </a:lnTo>
                    <a:lnTo>
                      <a:pt x="2269" y="1235"/>
                    </a:lnTo>
                    <a:cubicBezTo>
                      <a:pt x="2481" y="1129"/>
                      <a:pt x="2687" y="1071"/>
                      <a:pt x="2902" y="1071"/>
                    </a:cubicBezTo>
                    <a:cubicBezTo>
                      <a:pt x="3158" y="1071"/>
                      <a:pt x="3428" y="1153"/>
                      <a:pt x="3736" y="1335"/>
                    </a:cubicBezTo>
                    <a:lnTo>
                      <a:pt x="4303" y="401"/>
                    </a:lnTo>
                    <a:cubicBezTo>
                      <a:pt x="4103" y="301"/>
                      <a:pt x="3903" y="167"/>
                      <a:pt x="3636" y="67"/>
                    </a:cubicBezTo>
                    <a:cubicBezTo>
                      <a:pt x="3403" y="34"/>
                      <a:pt x="3136" y="1"/>
                      <a:pt x="2902" y="1"/>
                    </a:cubicBezTo>
                    <a:cubicBezTo>
                      <a:pt x="2636" y="1"/>
                      <a:pt x="2402" y="34"/>
                      <a:pt x="2135" y="167"/>
                    </a:cubicBezTo>
                    <a:cubicBezTo>
                      <a:pt x="1902" y="301"/>
                      <a:pt x="1668" y="401"/>
                      <a:pt x="1435" y="634"/>
                    </a:cubicBezTo>
                    <a:lnTo>
                      <a:pt x="667" y="1"/>
                    </a:lnTo>
                    <a:close/>
                  </a:path>
                </a:pathLst>
              </a:custGeom>
              <a:solidFill>
                <a:srgbClr val="009540"/>
              </a:solidFill>
              <a:ln>
                <a:noFill/>
              </a:ln>
            </p:spPr>
            <p:txBody>
              <a:bodyPr spcFirstLastPara="1" wrap="square" lIns="121900" tIns="121900" rIns="121900" bIns="121900" anchor="ctr" anchorCtr="0">
                <a:noAutofit/>
              </a:bodyPr>
              <a:lstStyle/>
              <a:p>
                <a:endParaRPr sz="2489"/>
              </a:p>
            </p:txBody>
          </p:sp>
          <p:sp>
            <p:nvSpPr>
              <p:cNvPr id="124" name="Google Shape;590;p38">
                <a:extLst>
                  <a:ext uri="{FF2B5EF4-FFF2-40B4-BE49-F238E27FC236}">
                    <a16:creationId xmlns:a16="http://schemas.microsoft.com/office/drawing/2014/main" id="{65BB6857-52E6-9F3E-256C-7262E209D346}"/>
                  </a:ext>
                </a:extLst>
              </p:cNvPr>
              <p:cNvSpPr/>
              <p:nvPr/>
            </p:nvSpPr>
            <p:spPr>
              <a:xfrm>
                <a:off x="2957275" y="3539650"/>
                <a:ext cx="1088300" cy="1050775"/>
              </a:xfrm>
              <a:custGeom>
                <a:avLst/>
                <a:gdLst/>
                <a:ahLst/>
                <a:cxnLst/>
                <a:rect l="l" t="t" r="r" b="b"/>
                <a:pathLst>
                  <a:path w="43532" h="42031" extrusionOk="0">
                    <a:moveTo>
                      <a:pt x="25853" y="0"/>
                    </a:moveTo>
                    <a:cubicBezTo>
                      <a:pt x="25486" y="7239"/>
                      <a:pt x="21750" y="13977"/>
                      <a:pt x="16880" y="19347"/>
                    </a:cubicBezTo>
                    <a:cubicBezTo>
                      <a:pt x="12009" y="24685"/>
                      <a:pt x="6005" y="28854"/>
                      <a:pt x="1" y="32990"/>
                    </a:cubicBezTo>
                    <a:lnTo>
                      <a:pt x="18047" y="42030"/>
                    </a:lnTo>
                    <a:cubicBezTo>
                      <a:pt x="26820" y="36827"/>
                      <a:pt x="34192" y="29254"/>
                      <a:pt x="39229" y="20381"/>
                    </a:cubicBezTo>
                    <a:cubicBezTo>
                      <a:pt x="41664" y="16145"/>
                      <a:pt x="43532" y="11375"/>
                      <a:pt x="43098" y="6538"/>
                    </a:cubicBezTo>
                    <a:lnTo>
                      <a:pt x="25853" y="0"/>
                    </a:ln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5" name="Google Shape;591;p38">
                <a:extLst>
                  <a:ext uri="{FF2B5EF4-FFF2-40B4-BE49-F238E27FC236}">
                    <a16:creationId xmlns:a16="http://schemas.microsoft.com/office/drawing/2014/main" id="{0866C257-BBF7-970C-24F9-A40C30411710}"/>
                  </a:ext>
                </a:extLst>
              </p:cNvPr>
              <p:cNvSpPr/>
              <p:nvPr/>
            </p:nvSpPr>
            <p:spPr>
              <a:xfrm>
                <a:off x="3049025" y="3587175"/>
                <a:ext cx="962375" cy="954050"/>
              </a:xfrm>
              <a:custGeom>
                <a:avLst/>
                <a:gdLst/>
                <a:ahLst/>
                <a:cxnLst/>
                <a:rect l="l" t="t" r="r" b="b"/>
                <a:pathLst>
                  <a:path w="38495" h="38162" extrusionOk="0">
                    <a:moveTo>
                      <a:pt x="24418" y="1"/>
                    </a:moveTo>
                    <a:cubicBezTo>
                      <a:pt x="24359" y="561"/>
                      <a:pt x="23986" y="1096"/>
                      <a:pt x="23346" y="1096"/>
                    </a:cubicBezTo>
                    <a:cubicBezTo>
                      <a:pt x="23263" y="1096"/>
                      <a:pt x="23175" y="1087"/>
                      <a:pt x="23083" y="1068"/>
                    </a:cubicBezTo>
                    <a:cubicBezTo>
                      <a:pt x="23017" y="1068"/>
                      <a:pt x="22983" y="1001"/>
                      <a:pt x="22916" y="1001"/>
                    </a:cubicBezTo>
                    <a:cubicBezTo>
                      <a:pt x="21716" y="8307"/>
                      <a:pt x="17546" y="14277"/>
                      <a:pt x="14010" y="18114"/>
                    </a:cubicBezTo>
                    <a:cubicBezTo>
                      <a:pt x="9874" y="22617"/>
                      <a:pt x="5004" y="26286"/>
                      <a:pt x="33" y="29755"/>
                    </a:cubicBezTo>
                    <a:cubicBezTo>
                      <a:pt x="834" y="30155"/>
                      <a:pt x="701" y="31356"/>
                      <a:pt x="0" y="31757"/>
                    </a:cubicBezTo>
                    <a:lnTo>
                      <a:pt x="12676" y="38161"/>
                    </a:lnTo>
                    <a:cubicBezTo>
                      <a:pt x="13008" y="37690"/>
                      <a:pt x="13525" y="37311"/>
                      <a:pt x="14226" y="37311"/>
                    </a:cubicBezTo>
                    <a:cubicBezTo>
                      <a:pt x="14369" y="37311"/>
                      <a:pt x="14519" y="37327"/>
                      <a:pt x="14677" y="37361"/>
                    </a:cubicBezTo>
                    <a:cubicBezTo>
                      <a:pt x="15178" y="37494"/>
                      <a:pt x="15545" y="37694"/>
                      <a:pt x="15811" y="38028"/>
                    </a:cubicBezTo>
                    <a:cubicBezTo>
                      <a:pt x="23550" y="32991"/>
                      <a:pt x="30055" y="26119"/>
                      <a:pt x="34658" y="18013"/>
                    </a:cubicBezTo>
                    <a:cubicBezTo>
                      <a:pt x="37093" y="13744"/>
                      <a:pt x="38327" y="10108"/>
                      <a:pt x="38494" y="6739"/>
                    </a:cubicBezTo>
                    <a:lnTo>
                      <a:pt x="38494" y="6739"/>
                    </a:lnTo>
                    <a:cubicBezTo>
                      <a:pt x="38376" y="6762"/>
                      <a:pt x="38225" y="6786"/>
                      <a:pt x="38076" y="6786"/>
                    </a:cubicBezTo>
                    <a:cubicBezTo>
                      <a:pt x="38014" y="6786"/>
                      <a:pt x="37952" y="6782"/>
                      <a:pt x="37894" y="6772"/>
                    </a:cubicBezTo>
                    <a:cubicBezTo>
                      <a:pt x="36926" y="6572"/>
                      <a:pt x="36826" y="5505"/>
                      <a:pt x="37260" y="4904"/>
                    </a:cubicBezTo>
                    <a:lnTo>
                      <a:pt x="2441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26" name="Google Shape;592;p38">
                <a:extLst>
                  <a:ext uri="{FF2B5EF4-FFF2-40B4-BE49-F238E27FC236}">
                    <a16:creationId xmlns:a16="http://schemas.microsoft.com/office/drawing/2014/main" id="{7222CF26-AB8D-BC8B-A087-80BDED62AFE6}"/>
                  </a:ext>
                </a:extLst>
              </p:cNvPr>
              <p:cNvSpPr/>
              <p:nvPr/>
            </p:nvSpPr>
            <p:spPr>
              <a:xfrm>
                <a:off x="3692800" y="3807000"/>
                <a:ext cx="104275" cy="95725"/>
              </a:xfrm>
              <a:custGeom>
                <a:avLst/>
                <a:gdLst/>
                <a:ahLst/>
                <a:cxnLst/>
                <a:rect l="l" t="t" r="r" b="b"/>
                <a:pathLst>
                  <a:path w="4171" h="3829" extrusionOk="0">
                    <a:moveTo>
                      <a:pt x="2052" y="1"/>
                    </a:moveTo>
                    <a:cubicBezTo>
                      <a:pt x="1171" y="1"/>
                      <a:pt x="374" y="621"/>
                      <a:pt x="201" y="1515"/>
                    </a:cubicBezTo>
                    <a:cubicBezTo>
                      <a:pt x="1" y="2549"/>
                      <a:pt x="668" y="3583"/>
                      <a:pt x="1702" y="3783"/>
                    </a:cubicBezTo>
                    <a:cubicBezTo>
                      <a:pt x="1837" y="3814"/>
                      <a:pt x="1971" y="3828"/>
                      <a:pt x="2103" y="3828"/>
                    </a:cubicBezTo>
                    <a:cubicBezTo>
                      <a:pt x="2984" y="3828"/>
                      <a:pt x="3767" y="3181"/>
                      <a:pt x="3970" y="2282"/>
                    </a:cubicBezTo>
                    <a:cubicBezTo>
                      <a:pt x="4170" y="1248"/>
                      <a:pt x="3503" y="247"/>
                      <a:pt x="2469" y="47"/>
                    </a:cubicBezTo>
                    <a:cubicBezTo>
                      <a:pt x="2330" y="16"/>
                      <a:pt x="2190" y="1"/>
                      <a:pt x="2052"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7" name="Google Shape;593;p38">
                <a:extLst>
                  <a:ext uri="{FF2B5EF4-FFF2-40B4-BE49-F238E27FC236}">
                    <a16:creationId xmlns:a16="http://schemas.microsoft.com/office/drawing/2014/main" id="{00DB344C-E6A0-33A7-D1B5-25B45E1D3BE9}"/>
                  </a:ext>
                </a:extLst>
              </p:cNvPr>
              <p:cNvSpPr/>
              <p:nvPr/>
            </p:nvSpPr>
            <p:spPr>
              <a:xfrm>
                <a:off x="3796675" y="3773000"/>
                <a:ext cx="95950" cy="178575"/>
              </a:xfrm>
              <a:custGeom>
                <a:avLst/>
                <a:gdLst/>
                <a:ahLst/>
                <a:cxnLst/>
                <a:rect l="l" t="t" r="r" b="b"/>
                <a:pathLst>
                  <a:path w="3838" h="7143" extrusionOk="0">
                    <a:moveTo>
                      <a:pt x="3538" y="1"/>
                    </a:moveTo>
                    <a:cubicBezTo>
                      <a:pt x="3431" y="1"/>
                      <a:pt x="3332" y="64"/>
                      <a:pt x="3318" y="206"/>
                    </a:cubicBezTo>
                    <a:cubicBezTo>
                      <a:pt x="2918" y="2675"/>
                      <a:pt x="1850" y="4876"/>
                      <a:pt x="149" y="6711"/>
                    </a:cubicBezTo>
                    <a:cubicBezTo>
                      <a:pt x="1" y="6909"/>
                      <a:pt x="163" y="7143"/>
                      <a:pt x="339" y="7143"/>
                    </a:cubicBezTo>
                    <a:cubicBezTo>
                      <a:pt x="401" y="7143"/>
                      <a:pt x="464" y="7114"/>
                      <a:pt x="516" y="7045"/>
                    </a:cubicBezTo>
                    <a:cubicBezTo>
                      <a:pt x="2317" y="5143"/>
                      <a:pt x="3418" y="2875"/>
                      <a:pt x="3818" y="306"/>
                    </a:cubicBezTo>
                    <a:cubicBezTo>
                      <a:pt x="3837" y="115"/>
                      <a:pt x="3681" y="1"/>
                      <a:pt x="3538"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8" name="Google Shape;594;p38">
                <a:extLst>
                  <a:ext uri="{FF2B5EF4-FFF2-40B4-BE49-F238E27FC236}">
                    <a16:creationId xmlns:a16="http://schemas.microsoft.com/office/drawing/2014/main" id="{4EA81FCB-D4E2-0D85-0913-EA9FD707DB6A}"/>
                  </a:ext>
                </a:extLst>
              </p:cNvPr>
              <p:cNvSpPr/>
              <p:nvPr/>
            </p:nvSpPr>
            <p:spPr>
              <a:xfrm>
                <a:off x="3822425" y="3792675"/>
                <a:ext cx="96475" cy="178450"/>
              </a:xfrm>
              <a:custGeom>
                <a:avLst/>
                <a:gdLst/>
                <a:ahLst/>
                <a:cxnLst/>
                <a:rect l="l" t="t" r="r" b="b"/>
                <a:pathLst>
                  <a:path w="3859" h="7138" extrusionOk="0">
                    <a:moveTo>
                      <a:pt x="3571" y="1"/>
                    </a:moveTo>
                    <a:cubicBezTo>
                      <a:pt x="3453" y="1"/>
                      <a:pt x="3337" y="70"/>
                      <a:pt x="3322" y="220"/>
                    </a:cubicBezTo>
                    <a:cubicBezTo>
                      <a:pt x="2922" y="2688"/>
                      <a:pt x="1888" y="4890"/>
                      <a:pt x="153" y="6725"/>
                    </a:cubicBezTo>
                    <a:cubicBezTo>
                      <a:pt x="1" y="6902"/>
                      <a:pt x="176" y="7138"/>
                      <a:pt x="372" y="7138"/>
                    </a:cubicBezTo>
                    <a:cubicBezTo>
                      <a:pt x="434" y="7138"/>
                      <a:pt x="497" y="7114"/>
                      <a:pt x="553" y="7058"/>
                    </a:cubicBezTo>
                    <a:cubicBezTo>
                      <a:pt x="2321" y="5123"/>
                      <a:pt x="3422" y="2855"/>
                      <a:pt x="3822" y="287"/>
                    </a:cubicBezTo>
                    <a:cubicBezTo>
                      <a:pt x="3859" y="103"/>
                      <a:pt x="3714" y="1"/>
                      <a:pt x="3571"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9" name="Google Shape;595;p38">
                <a:extLst>
                  <a:ext uri="{FF2B5EF4-FFF2-40B4-BE49-F238E27FC236}">
                    <a16:creationId xmlns:a16="http://schemas.microsoft.com/office/drawing/2014/main" id="{C0018626-6FB5-98A6-B69A-560207668D9F}"/>
                  </a:ext>
                </a:extLst>
              </p:cNvPr>
              <p:cNvSpPr/>
              <p:nvPr/>
            </p:nvSpPr>
            <p:spPr>
              <a:xfrm>
                <a:off x="3402600" y="3973450"/>
                <a:ext cx="385300" cy="300750"/>
              </a:xfrm>
              <a:custGeom>
                <a:avLst/>
                <a:gdLst/>
                <a:ahLst/>
                <a:cxnLst/>
                <a:rect l="l" t="t" r="r" b="b"/>
                <a:pathLst>
                  <a:path w="15412" h="12030" extrusionOk="0">
                    <a:moveTo>
                      <a:pt x="6574" y="0"/>
                    </a:moveTo>
                    <a:cubicBezTo>
                      <a:pt x="4353" y="0"/>
                      <a:pt x="2360" y="989"/>
                      <a:pt x="1435" y="2796"/>
                    </a:cubicBezTo>
                    <a:cubicBezTo>
                      <a:pt x="1" y="5598"/>
                      <a:pt x="1635" y="9301"/>
                      <a:pt x="5104" y="11102"/>
                    </a:cubicBezTo>
                    <a:cubicBezTo>
                      <a:pt x="6324" y="11730"/>
                      <a:pt x="7616" y="12029"/>
                      <a:pt x="8838" y="12029"/>
                    </a:cubicBezTo>
                    <a:cubicBezTo>
                      <a:pt x="11059" y="12029"/>
                      <a:pt x="13052" y="11041"/>
                      <a:pt x="13977" y="9234"/>
                    </a:cubicBezTo>
                    <a:cubicBezTo>
                      <a:pt x="15412" y="6432"/>
                      <a:pt x="13777" y="2729"/>
                      <a:pt x="10308" y="928"/>
                    </a:cubicBezTo>
                    <a:cubicBezTo>
                      <a:pt x="9088" y="300"/>
                      <a:pt x="7796" y="0"/>
                      <a:pt x="6574"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30" name="Google Shape;596;p38">
                <a:extLst>
                  <a:ext uri="{FF2B5EF4-FFF2-40B4-BE49-F238E27FC236}">
                    <a16:creationId xmlns:a16="http://schemas.microsoft.com/office/drawing/2014/main" id="{ECCDA2C8-70AF-5D83-32C1-4FC71DC81D98}"/>
                  </a:ext>
                </a:extLst>
              </p:cNvPr>
              <p:cNvSpPr/>
              <p:nvPr/>
            </p:nvSpPr>
            <p:spPr>
              <a:xfrm>
                <a:off x="3420125" y="3986925"/>
                <a:ext cx="350275" cy="273700"/>
              </a:xfrm>
              <a:custGeom>
                <a:avLst/>
                <a:gdLst/>
                <a:ahLst/>
                <a:cxnLst/>
                <a:rect l="l" t="t" r="r" b="b"/>
                <a:pathLst>
                  <a:path w="14011" h="10948" extrusionOk="0">
                    <a:moveTo>
                      <a:pt x="5943" y="280"/>
                    </a:moveTo>
                    <a:cubicBezTo>
                      <a:pt x="6399" y="280"/>
                      <a:pt x="6867" y="327"/>
                      <a:pt x="7339" y="422"/>
                    </a:cubicBezTo>
                    <a:cubicBezTo>
                      <a:pt x="8006" y="522"/>
                      <a:pt x="8640" y="756"/>
                      <a:pt x="9240" y="1089"/>
                    </a:cubicBezTo>
                    <a:cubicBezTo>
                      <a:pt x="12275" y="2624"/>
                      <a:pt x="13710" y="5860"/>
                      <a:pt x="12476" y="8295"/>
                    </a:cubicBezTo>
                    <a:cubicBezTo>
                      <a:pt x="11662" y="9836"/>
                      <a:pt x="9942" y="10690"/>
                      <a:pt x="8020" y="10690"/>
                    </a:cubicBezTo>
                    <a:cubicBezTo>
                      <a:pt x="6948" y="10690"/>
                      <a:pt x="5812" y="10424"/>
                      <a:pt x="4737" y="9862"/>
                    </a:cubicBezTo>
                    <a:cubicBezTo>
                      <a:pt x="1701" y="8328"/>
                      <a:pt x="300" y="5092"/>
                      <a:pt x="1534" y="2657"/>
                    </a:cubicBezTo>
                    <a:cubicBezTo>
                      <a:pt x="2317" y="1119"/>
                      <a:pt x="4016" y="280"/>
                      <a:pt x="5943" y="280"/>
                    </a:cubicBezTo>
                    <a:close/>
                    <a:moveTo>
                      <a:pt x="5989" y="1"/>
                    </a:moveTo>
                    <a:cubicBezTo>
                      <a:pt x="3974" y="1"/>
                      <a:pt x="2174" y="887"/>
                      <a:pt x="1334" y="2524"/>
                    </a:cubicBezTo>
                    <a:cubicBezTo>
                      <a:pt x="0" y="5092"/>
                      <a:pt x="1501" y="8461"/>
                      <a:pt x="4637" y="10096"/>
                    </a:cubicBezTo>
                    <a:cubicBezTo>
                      <a:pt x="5237" y="10429"/>
                      <a:pt x="5904" y="10663"/>
                      <a:pt x="6571" y="10796"/>
                    </a:cubicBezTo>
                    <a:cubicBezTo>
                      <a:pt x="7058" y="10897"/>
                      <a:pt x="7542" y="10947"/>
                      <a:pt x="8014" y="10947"/>
                    </a:cubicBezTo>
                    <a:cubicBezTo>
                      <a:pt x="10035" y="10947"/>
                      <a:pt x="11838" y="10038"/>
                      <a:pt x="12676" y="8361"/>
                    </a:cubicBezTo>
                    <a:cubicBezTo>
                      <a:pt x="14010" y="5826"/>
                      <a:pt x="12509" y="2457"/>
                      <a:pt x="9373" y="823"/>
                    </a:cubicBezTo>
                    <a:cubicBezTo>
                      <a:pt x="8263" y="267"/>
                      <a:pt x="7093" y="1"/>
                      <a:pt x="5989"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31" name="Google Shape;597;p38">
                <a:extLst>
                  <a:ext uri="{FF2B5EF4-FFF2-40B4-BE49-F238E27FC236}">
                    <a16:creationId xmlns:a16="http://schemas.microsoft.com/office/drawing/2014/main" id="{D9F9484E-76C9-F194-F3CA-B164B2CF28CD}"/>
                  </a:ext>
                </a:extLst>
              </p:cNvPr>
              <p:cNvSpPr/>
              <p:nvPr/>
            </p:nvSpPr>
            <p:spPr>
              <a:xfrm>
                <a:off x="3495175" y="4027975"/>
                <a:ext cx="206825" cy="168100"/>
              </a:xfrm>
              <a:custGeom>
                <a:avLst/>
                <a:gdLst/>
                <a:ahLst/>
                <a:cxnLst/>
                <a:rect l="l" t="t" r="r" b="b"/>
                <a:pathLst>
                  <a:path w="8273" h="6724" extrusionOk="0">
                    <a:moveTo>
                      <a:pt x="1635" y="2116"/>
                    </a:moveTo>
                    <a:lnTo>
                      <a:pt x="3036" y="3117"/>
                    </a:lnTo>
                    <a:cubicBezTo>
                      <a:pt x="2802" y="3217"/>
                      <a:pt x="2569" y="3317"/>
                      <a:pt x="2369" y="3350"/>
                    </a:cubicBezTo>
                    <a:cubicBezTo>
                      <a:pt x="2321" y="3358"/>
                      <a:pt x="2274" y="3362"/>
                      <a:pt x="2227" y="3362"/>
                    </a:cubicBezTo>
                    <a:cubicBezTo>
                      <a:pt x="2076" y="3362"/>
                      <a:pt x="1929" y="3319"/>
                      <a:pt x="1801" y="3217"/>
                    </a:cubicBezTo>
                    <a:cubicBezTo>
                      <a:pt x="1635" y="3117"/>
                      <a:pt x="1535" y="2950"/>
                      <a:pt x="1501" y="2716"/>
                    </a:cubicBezTo>
                    <a:cubicBezTo>
                      <a:pt x="1468" y="2550"/>
                      <a:pt x="1501" y="2350"/>
                      <a:pt x="1635" y="2116"/>
                    </a:cubicBezTo>
                    <a:close/>
                    <a:moveTo>
                      <a:pt x="5848" y="2872"/>
                    </a:moveTo>
                    <a:cubicBezTo>
                      <a:pt x="6021" y="2872"/>
                      <a:pt x="6216" y="2921"/>
                      <a:pt x="6371" y="3050"/>
                    </a:cubicBezTo>
                    <a:cubicBezTo>
                      <a:pt x="6638" y="3217"/>
                      <a:pt x="6738" y="3384"/>
                      <a:pt x="6738" y="3650"/>
                    </a:cubicBezTo>
                    <a:cubicBezTo>
                      <a:pt x="6805" y="3851"/>
                      <a:pt x="6738" y="4117"/>
                      <a:pt x="6638" y="4351"/>
                    </a:cubicBezTo>
                    <a:lnTo>
                      <a:pt x="4970" y="3183"/>
                    </a:lnTo>
                    <a:cubicBezTo>
                      <a:pt x="5204" y="3017"/>
                      <a:pt x="5471" y="2950"/>
                      <a:pt x="5704" y="2883"/>
                    </a:cubicBezTo>
                    <a:cubicBezTo>
                      <a:pt x="5749" y="2876"/>
                      <a:pt x="5798" y="2872"/>
                      <a:pt x="5848" y="2872"/>
                    </a:cubicBezTo>
                    <a:close/>
                    <a:moveTo>
                      <a:pt x="3008" y="1"/>
                    </a:moveTo>
                    <a:cubicBezTo>
                      <a:pt x="2939" y="1"/>
                      <a:pt x="2871" y="5"/>
                      <a:pt x="2802" y="15"/>
                    </a:cubicBezTo>
                    <a:cubicBezTo>
                      <a:pt x="2535" y="15"/>
                      <a:pt x="2268" y="115"/>
                      <a:pt x="2035" y="215"/>
                    </a:cubicBezTo>
                    <a:cubicBezTo>
                      <a:pt x="1835" y="348"/>
                      <a:pt x="1568" y="515"/>
                      <a:pt x="1368" y="715"/>
                    </a:cubicBezTo>
                    <a:lnTo>
                      <a:pt x="567" y="181"/>
                    </a:lnTo>
                    <a:lnTo>
                      <a:pt x="0" y="1015"/>
                    </a:lnTo>
                    <a:lnTo>
                      <a:pt x="767" y="1549"/>
                    </a:lnTo>
                    <a:cubicBezTo>
                      <a:pt x="501" y="2116"/>
                      <a:pt x="367" y="2650"/>
                      <a:pt x="434" y="3117"/>
                    </a:cubicBezTo>
                    <a:cubicBezTo>
                      <a:pt x="534" y="3617"/>
                      <a:pt x="767" y="3951"/>
                      <a:pt x="1168" y="4218"/>
                    </a:cubicBezTo>
                    <a:cubicBezTo>
                      <a:pt x="1401" y="4384"/>
                      <a:pt x="1668" y="4518"/>
                      <a:pt x="1902" y="4551"/>
                    </a:cubicBezTo>
                    <a:cubicBezTo>
                      <a:pt x="2035" y="4584"/>
                      <a:pt x="2160" y="4601"/>
                      <a:pt x="2285" y="4601"/>
                    </a:cubicBezTo>
                    <a:cubicBezTo>
                      <a:pt x="2410" y="4601"/>
                      <a:pt x="2535" y="4584"/>
                      <a:pt x="2669" y="4551"/>
                    </a:cubicBezTo>
                    <a:cubicBezTo>
                      <a:pt x="2902" y="4484"/>
                      <a:pt x="3102" y="4384"/>
                      <a:pt x="3369" y="4284"/>
                    </a:cubicBezTo>
                    <a:cubicBezTo>
                      <a:pt x="3569" y="4151"/>
                      <a:pt x="3836" y="3984"/>
                      <a:pt x="4036" y="3851"/>
                    </a:cubicBezTo>
                    <a:lnTo>
                      <a:pt x="6038" y="5285"/>
                    </a:lnTo>
                    <a:cubicBezTo>
                      <a:pt x="5769" y="5515"/>
                      <a:pt x="5467" y="5624"/>
                      <a:pt x="5132" y="5624"/>
                    </a:cubicBezTo>
                    <a:cubicBezTo>
                      <a:pt x="4885" y="5624"/>
                      <a:pt x="4620" y="5565"/>
                      <a:pt x="4337" y="5452"/>
                    </a:cubicBezTo>
                    <a:lnTo>
                      <a:pt x="3836" y="6386"/>
                    </a:lnTo>
                    <a:cubicBezTo>
                      <a:pt x="4212" y="6611"/>
                      <a:pt x="4606" y="6724"/>
                      <a:pt x="5004" y="6724"/>
                    </a:cubicBezTo>
                    <a:cubicBezTo>
                      <a:pt x="5137" y="6724"/>
                      <a:pt x="5271" y="6711"/>
                      <a:pt x="5404" y="6686"/>
                    </a:cubicBezTo>
                    <a:cubicBezTo>
                      <a:pt x="5971" y="6553"/>
                      <a:pt x="6405" y="6319"/>
                      <a:pt x="6872" y="5819"/>
                    </a:cubicBezTo>
                    <a:lnTo>
                      <a:pt x="7706" y="6386"/>
                    </a:lnTo>
                    <a:lnTo>
                      <a:pt x="8273" y="5552"/>
                    </a:lnTo>
                    <a:lnTo>
                      <a:pt x="7506" y="5018"/>
                    </a:lnTo>
                    <a:cubicBezTo>
                      <a:pt x="7606" y="4718"/>
                      <a:pt x="7739" y="4451"/>
                      <a:pt x="7772" y="4151"/>
                    </a:cubicBezTo>
                    <a:cubicBezTo>
                      <a:pt x="7839" y="3851"/>
                      <a:pt x="7839" y="3617"/>
                      <a:pt x="7772" y="3350"/>
                    </a:cubicBezTo>
                    <a:cubicBezTo>
                      <a:pt x="7739" y="3117"/>
                      <a:pt x="7672" y="2883"/>
                      <a:pt x="7539" y="2683"/>
                    </a:cubicBezTo>
                    <a:cubicBezTo>
                      <a:pt x="7405" y="2516"/>
                      <a:pt x="7239" y="2316"/>
                      <a:pt x="7039" y="2183"/>
                    </a:cubicBezTo>
                    <a:cubicBezTo>
                      <a:pt x="6738" y="1983"/>
                      <a:pt x="6505" y="1849"/>
                      <a:pt x="6205" y="1816"/>
                    </a:cubicBezTo>
                    <a:cubicBezTo>
                      <a:pt x="6126" y="1806"/>
                      <a:pt x="6048" y="1802"/>
                      <a:pt x="5970" y="1802"/>
                    </a:cubicBezTo>
                    <a:cubicBezTo>
                      <a:pt x="5781" y="1802"/>
                      <a:pt x="5593" y="1826"/>
                      <a:pt x="5404" y="1849"/>
                    </a:cubicBezTo>
                    <a:cubicBezTo>
                      <a:pt x="5171" y="1949"/>
                      <a:pt x="4904" y="2016"/>
                      <a:pt x="4670" y="2149"/>
                    </a:cubicBezTo>
                    <a:cubicBezTo>
                      <a:pt x="4403" y="2283"/>
                      <a:pt x="4170" y="2383"/>
                      <a:pt x="3936" y="2550"/>
                    </a:cubicBezTo>
                    <a:lnTo>
                      <a:pt x="2235" y="1349"/>
                    </a:lnTo>
                    <a:cubicBezTo>
                      <a:pt x="2464" y="1190"/>
                      <a:pt x="2711" y="1106"/>
                      <a:pt x="2972" y="1106"/>
                    </a:cubicBezTo>
                    <a:cubicBezTo>
                      <a:pt x="3206" y="1106"/>
                      <a:pt x="3451" y="1174"/>
                      <a:pt x="3703" y="1315"/>
                    </a:cubicBezTo>
                    <a:lnTo>
                      <a:pt x="4237" y="348"/>
                    </a:lnTo>
                    <a:cubicBezTo>
                      <a:pt x="4003" y="215"/>
                      <a:pt x="3803" y="115"/>
                      <a:pt x="3536" y="48"/>
                    </a:cubicBezTo>
                    <a:cubicBezTo>
                      <a:pt x="3347" y="24"/>
                      <a:pt x="3175" y="1"/>
                      <a:pt x="3008"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7" name="Google Shape;598;p38">
              <a:extLst>
                <a:ext uri="{FF2B5EF4-FFF2-40B4-BE49-F238E27FC236}">
                  <a16:creationId xmlns:a16="http://schemas.microsoft.com/office/drawing/2014/main" id="{8A55BE1E-783C-4FE2-3439-787AA775781A}"/>
                </a:ext>
              </a:extLst>
            </p:cNvPr>
            <p:cNvGrpSpPr/>
            <p:nvPr/>
          </p:nvGrpSpPr>
          <p:grpSpPr>
            <a:xfrm>
              <a:off x="5811117" y="2088569"/>
              <a:ext cx="1867395" cy="2662812"/>
              <a:chOff x="5811117" y="2088569"/>
              <a:chExt cx="1867395" cy="2662812"/>
            </a:xfrm>
          </p:grpSpPr>
          <p:grpSp>
            <p:nvGrpSpPr>
              <p:cNvPr id="107" name="Google Shape;599;p38">
                <a:extLst>
                  <a:ext uri="{FF2B5EF4-FFF2-40B4-BE49-F238E27FC236}">
                    <a16:creationId xmlns:a16="http://schemas.microsoft.com/office/drawing/2014/main" id="{B3DCF3B5-9F2E-090E-6306-713CB1813CBF}"/>
                  </a:ext>
                </a:extLst>
              </p:cNvPr>
              <p:cNvGrpSpPr/>
              <p:nvPr/>
            </p:nvGrpSpPr>
            <p:grpSpPr>
              <a:xfrm>
                <a:off x="5811117" y="2088569"/>
                <a:ext cx="1867395" cy="2662812"/>
                <a:chOff x="2040800" y="2586750"/>
                <a:chExt cx="1530275" cy="2182275"/>
              </a:xfrm>
            </p:grpSpPr>
            <p:sp>
              <p:nvSpPr>
                <p:cNvPr id="109" name="Google Shape;600;p38">
                  <a:extLst>
                    <a:ext uri="{FF2B5EF4-FFF2-40B4-BE49-F238E27FC236}">
                      <a16:creationId xmlns:a16="http://schemas.microsoft.com/office/drawing/2014/main" id="{899C407C-BD0B-74AF-4863-C9DD0990866F}"/>
                    </a:ext>
                  </a:extLst>
                </p:cNvPr>
                <p:cNvSpPr/>
                <p:nvPr/>
              </p:nvSpPr>
              <p:spPr>
                <a:xfrm>
                  <a:off x="2040800" y="2586750"/>
                  <a:ext cx="1530275" cy="2182275"/>
                </a:xfrm>
                <a:custGeom>
                  <a:avLst/>
                  <a:gdLst/>
                  <a:ahLst/>
                  <a:cxnLst/>
                  <a:rect l="l" t="t" r="r" b="b"/>
                  <a:pathLst>
                    <a:path w="61211" h="87291" extrusionOk="0">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0" name="Google Shape;601;p38">
                  <a:extLst>
                    <a:ext uri="{FF2B5EF4-FFF2-40B4-BE49-F238E27FC236}">
                      <a16:creationId xmlns:a16="http://schemas.microsoft.com/office/drawing/2014/main" id="{426C15BA-DA40-2030-E06F-F990853A80B5}"/>
                    </a:ext>
                  </a:extLst>
                </p:cNvPr>
                <p:cNvSpPr/>
                <p:nvPr/>
              </p:nvSpPr>
              <p:spPr>
                <a:xfrm>
                  <a:off x="2335175" y="2809950"/>
                  <a:ext cx="342775" cy="342775"/>
                </a:xfrm>
                <a:custGeom>
                  <a:avLst/>
                  <a:gdLst/>
                  <a:ahLst/>
                  <a:cxnLst/>
                  <a:rect l="l" t="t" r="r" b="b"/>
                  <a:pathLst>
                    <a:path w="13711" h="13711" extrusionOk="0">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1" name="Google Shape;602;p38">
                  <a:extLst>
                    <a:ext uri="{FF2B5EF4-FFF2-40B4-BE49-F238E27FC236}">
                      <a16:creationId xmlns:a16="http://schemas.microsoft.com/office/drawing/2014/main" id="{3D7D660A-082A-8819-FE11-66A8B741F0A9}"/>
                    </a:ext>
                  </a:extLst>
                </p:cNvPr>
                <p:cNvSpPr/>
                <p:nvPr/>
              </p:nvSpPr>
              <p:spPr>
                <a:xfrm>
                  <a:off x="2757600" y="2587575"/>
                  <a:ext cx="105850" cy="602675"/>
                </a:xfrm>
                <a:custGeom>
                  <a:avLst/>
                  <a:gdLst/>
                  <a:ahLst/>
                  <a:cxnLst/>
                  <a:rect l="l" t="t" r="r" b="b"/>
                  <a:pathLst>
                    <a:path w="4234" h="24107" extrusionOk="0">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12" name="Google Shape;603;p38">
                  <a:extLst>
                    <a:ext uri="{FF2B5EF4-FFF2-40B4-BE49-F238E27FC236}">
                      <a16:creationId xmlns:a16="http://schemas.microsoft.com/office/drawing/2014/main" id="{60DF5985-3CEA-2B3B-70CD-3904B357D68F}"/>
                    </a:ext>
                  </a:extLst>
                </p:cNvPr>
                <p:cNvSpPr/>
                <p:nvPr/>
              </p:nvSpPr>
              <p:spPr>
                <a:xfrm>
                  <a:off x="2887225" y="2796250"/>
                  <a:ext cx="333600" cy="379000"/>
                </a:xfrm>
                <a:custGeom>
                  <a:avLst/>
                  <a:gdLst/>
                  <a:ahLst/>
                  <a:cxnLst/>
                  <a:rect l="l" t="t" r="r" b="b"/>
                  <a:pathLst>
                    <a:path w="13344" h="15160" extrusionOk="0">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3" name="Google Shape;604;p38">
                  <a:extLst>
                    <a:ext uri="{FF2B5EF4-FFF2-40B4-BE49-F238E27FC236}">
                      <a16:creationId xmlns:a16="http://schemas.microsoft.com/office/drawing/2014/main" id="{806BFE58-ECBA-BA0B-A1E3-4C2F1740300C}"/>
                    </a:ext>
                  </a:extLst>
                </p:cNvPr>
                <p:cNvSpPr/>
                <p:nvPr/>
              </p:nvSpPr>
              <p:spPr>
                <a:xfrm>
                  <a:off x="2428575" y="2633600"/>
                  <a:ext cx="291900" cy="537475"/>
                </a:xfrm>
                <a:custGeom>
                  <a:avLst/>
                  <a:gdLst/>
                  <a:ahLst/>
                  <a:cxnLst/>
                  <a:rect l="l" t="t" r="r" b="b"/>
                  <a:pathLst>
                    <a:path w="11676" h="21499" extrusionOk="0">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14" name="Google Shape;605;p38">
                  <a:extLst>
                    <a:ext uri="{FF2B5EF4-FFF2-40B4-BE49-F238E27FC236}">
                      <a16:creationId xmlns:a16="http://schemas.microsoft.com/office/drawing/2014/main" id="{846B6683-D2E1-69A8-629B-EE585EF80C87}"/>
                    </a:ext>
                  </a:extLst>
                </p:cNvPr>
                <p:cNvSpPr/>
                <p:nvPr/>
              </p:nvSpPr>
              <p:spPr>
                <a:xfrm>
                  <a:off x="2611200" y="3125825"/>
                  <a:ext cx="345275" cy="76925"/>
                </a:xfrm>
                <a:custGeom>
                  <a:avLst/>
                  <a:gdLst/>
                  <a:ahLst/>
                  <a:cxnLst/>
                  <a:rect l="l" t="t" r="r" b="b"/>
                  <a:pathLst>
                    <a:path w="13811" h="3077" extrusionOk="0">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8" name="Google Shape;606;p38">
                <a:extLst>
                  <a:ext uri="{FF2B5EF4-FFF2-40B4-BE49-F238E27FC236}">
                    <a16:creationId xmlns:a16="http://schemas.microsoft.com/office/drawing/2014/main" id="{99F627A4-A881-CBBC-B12F-36F3A31254AC}"/>
                  </a:ext>
                </a:extLst>
              </p:cNvPr>
              <p:cNvSpPr/>
              <p:nvPr/>
            </p:nvSpPr>
            <p:spPr>
              <a:xfrm>
                <a:off x="6516578" y="3491660"/>
                <a:ext cx="456473" cy="596035"/>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nvGrpSpPr>
            <p:cNvPr id="8" name="Google Shape;607;p38">
              <a:extLst>
                <a:ext uri="{FF2B5EF4-FFF2-40B4-BE49-F238E27FC236}">
                  <a16:creationId xmlns:a16="http://schemas.microsoft.com/office/drawing/2014/main" id="{FD798C01-3E1B-89F5-0206-14EE7DCB0789}"/>
                </a:ext>
              </a:extLst>
            </p:cNvPr>
            <p:cNvGrpSpPr/>
            <p:nvPr/>
          </p:nvGrpSpPr>
          <p:grpSpPr>
            <a:xfrm>
              <a:off x="4578176" y="3267583"/>
              <a:ext cx="1319352" cy="1356866"/>
              <a:chOff x="608005" y="2953350"/>
              <a:chExt cx="1600572" cy="1646083"/>
            </a:xfrm>
          </p:grpSpPr>
          <p:sp>
            <p:nvSpPr>
              <p:cNvPr id="9" name="Google Shape;608;p38">
                <a:extLst>
                  <a:ext uri="{FF2B5EF4-FFF2-40B4-BE49-F238E27FC236}">
                    <a16:creationId xmlns:a16="http://schemas.microsoft.com/office/drawing/2014/main" id="{EC474B6F-7695-C1B3-13DE-DDA9622DCDEB}"/>
                  </a:ext>
                </a:extLst>
              </p:cNvPr>
              <p:cNvSpPr/>
              <p:nvPr/>
            </p:nvSpPr>
            <p:spPr>
              <a:xfrm>
                <a:off x="870178" y="295335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 name="Google Shape;609;p38">
                <a:extLst>
                  <a:ext uri="{FF2B5EF4-FFF2-40B4-BE49-F238E27FC236}">
                    <a16:creationId xmlns:a16="http://schemas.microsoft.com/office/drawing/2014/main" id="{0F04EF33-B6D9-6FED-1C78-9819C1756C39}"/>
                  </a:ext>
                </a:extLst>
              </p:cNvPr>
              <p:cNvSpPr/>
              <p:nvPr/>
            </p:nvSpPr>
            <p:spPr>
              <a:xfrm>
                <a:off x="2100494"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1" name="Google Shape;610;p38">
                <a:extLst>
                  <a:ext uri="{FF2B5EF4-FFF2-40B4-BE49-F238E27FC236}">
                    <a16:creationId xmlns:a16="http://schemas.microsoft.com/office/drawing/2014/main" id="{4308E9F9-7A0D-0710-7282-36B16A970B1B}"/>
                  </a:ext>
                </a:extLst>
              </p:cNvPr>
              <p:cNvSpPr/>
              <p:nvPr/>
            </p:nvSpPr>
            <p:spPr>
              <a:xfrm>
                <a:off x="970353" y="4506705"/>
                <a:ext cx="46854" cy="73994"/>
              </a:xfrm>
              <a:custGeom>
                <a:avLst/>
                <a:gdLst/>
                <a:ahLst/>
                <a:cxnLst/>
                <a:rect l="l" t="t" r="r" b="b"/>
                <a:pathLst>
                  <a:path w="1521" h="2402" extrusionOk="0">
                    <a:moveTo>
                      <a:pt x="700" y="0"/>
                    </a:moveTo>
                    <a:cubicBezTo>
                      <a:pt x="609" y="0"/>
                      <a:pt x="487" y="0"/>
                      <a:pt x="366" y="31"/>
                    </a:cubicBezTo>
                    <a:cubicBezTo>
                      <a:pt x="274" y="61"/>
                      <a:pt x="153" y="91"/>
                      <a:pt x="1" y="152"/>
                    </a:cubicBezTo>
                    <a:lnTo>
                      <a:pt x="1" y="456"/>
                    </a:lnTo>
                    <a:cubicBezTo>
                      <a:pt x="153" y="395"/>
                      <a:pt x="274" y="335"/>
                      <a:pt x="366" y="304"/>
                    </a:cubicBezTo>
                    <a:cubicBezTo>
                      <a:pt x="487" y="274"/>
                      <a:pt x="609" y="243"/>
                      <a:pt x="700" y="243"/>
                    </a:cubicBezTo>
                    <a:cubicBezTo>
                      <a:pt x="852" y="243"/>
                      <a:pt x="943" y="304"/>
                      <a:pt x="1034" y="365"/>
                    </a:cubicBezTo>
                    <a:cubicBezTo>
                      <a:pt x="1125" y="456"/>
                      <a:pt x="1186" y="547"/>
                      <a:pt x="1186" y="699"/>
                    </a:cubicBezTo>
                    <a:cubicBezTo>
                      <a:pt x="1186" y="760"/>
                      <a:pt x="1156" y="851"/>
                      <a:pt x="1125" y="912"/>
                    </a:cubicBezTo>
                    <a:cubicBezTo>
                      <a:pt x="1065" y="1003"/>
                      <a:pt x="1004" y="1094"/>
                      <a:pt x="913" y="1216"/>
                    </a:cubicBezTo>
                    <a:cubicBezTo>
                      <a:pt x="852" y="1277"/>
                      <a:pt x="700" y="1429"/>
                      <a:pt x="487" y="1642"/>
                    </a:cubicBezTo>
                    <a:cubicBezTo>
                      <a:pt x="274" y="1854"/>
                      <a:pt x="122" y="2006"/>
                      <a:pt x="1" y="2128"/>
                    </a:cubicBezTo>
                    <a:lnTo>
                      <a:pt x="1" y="2402"/>
                    </a:lnTo>
                    <a:lnTo>
                      <a:pt x="1521" y="2402"/>
                    </a:lnTo>
                    <a:lnTo>
                      <a:pt x="1521" y="2128"/>
                    </a:lnTo>
                    <a:lnTo>
                      <a:pt x="396" y="2128"/>
                    </a:lnTo>
                    <a:cubicBezTo>
                      <a:pt x="639" y="1885"/>
                      <a:pt x="852" y="1672"/>
                      <a:pt x="1004" y="1520"/>
                    </a:cubicBezTo>
                    <a:cubicBezTo>
                      <a:pt x="1125" y="1368"/>
                      <a:pt x="1217" y="1277"/>
                      <a:pt x="1247" y="1246"/>
                    </a:cubicBezTo>
                    <a:cubicBezTo>
                      <a:pt x="1338" y="1125"/>
                      <a:pt x="1399" y="1034"/>
                      <a:pt x="1429" y="943"/>
                    </a:cubicBezTo>
                    <a:cubicBezTo>
                      <a:pt x="1490" y="851"/>
                      <a:pt x="1490" y="760"/>
                      <a:pt x="1490" y="669"/>
                    </a:cubicBezTo>
                    <a:cubicBezTo>
                      <a:pt x="1490" y="456"/>
                      <a:pt x="1429" y="304"/>
                      <a:pt x="1277" y="183"/>
                    </a:cubicBezTo>
                    <a:cubicBezTo>
                      <a:pt x="1125" y="61"/>
                      <a:pt x="943" y="0"/>
                      <a:pt x="700"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2" name="Google Shape;611;p38">
                <a:extLst>
                  <a:ext uri="{FF2B5EF4-FFF2-40B4-BE49-F238E27FC236}">
                    <a16:creationId xmlns:a16="http://schemas.microsoft.com/office/drawing/2014/main" id="{F4679511-76F4-FFD2-723E-29637027ED5C}"/>
                  </a:ext>
                </a:extLst>
              </p:cNvPr>
              <p:cNvSpPr/>
              <p:nvPr/>
            </p:nvSpPr>
            <p:spPr>
              <a:xfrm>
                <a:off x="1034025" y="4506705"/>
                <a:ext cx="50613" cy="75873"/>
              </a:xfrm>
              <a:custGeom>
                <a:avLst/>
                <a:gdLst/>
                <a:ahLst/>
                <a:cxnLst/>
                <a:rect l="l" t="t" r="r" b="b"/>
                <a:pathLst>
                  <a:path w="1643" h="2463" extrusionOk="0">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214" y="304"/>
                    </a:cubicBezTo>
                    <a:cubicBezTo>
                      <a:pt x="62" y="517"/>
                      <a:pt x="1" y="821"/>
                      <a:pt x="1" y="1216"/>
                    </a:cubicBezTo>
                    <a:cubicBezTo>
                      <a:pt x="1" y="1611"/>
                      <a:pt x="62" y="1946"/>
                      <a:pt x="214" y="2158"/>
                    </a:cubicBezTo>
                    <a:cubicBezTo>
                      <a:pt x="335" y="2341"/>
                      <a:pt x="548" y="2462"/>
                      <a:pt x="821" y="2462"/>
                    </a:cubicBezTo>
                    <a:cubicBezTo>
                      <a:pt x="1095" y="2462"/>
                      <a:pt x="1277" y="2341"/>
                      <a:pt x="1429" y="2158"/>
                    </a:cubicBezTo>
                    <a:cubicBezTo>
                      <a:pt x="1581" y="1946"/>
                      <a:pt x="1642" y="1611"/>
                      <a:pt x="1642" y="1216"/>
                    </a:cubicBezTo>
                    <a:cubicBezTo>
                      <a:pt x="1642" y="821"/>
                      <a:pt x="1581" y="517"/>
                      <a:pt x="1429" y="304"/>
                    </a:cubicBezTo>
                    <a:cubicBezTo>
                      <a:pt x="1277" y="91"/>
                      <a:pt x="1095" y="0"/>
                      <a:pt x="821"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3" name="Google Shape;612;p38">
                <a:extLst>
                  <a:ext uri="{FF2B5EF4-FFF2-40B4-BE49-F238E27FC236}">
                    <a16:creationId xmlns:a16="http://schemas.microsoft.com/office/drawing/2014/main" id="{FB90FF8D-1564-229C-A457-B2480B71EA5D}"/>
                  </a:ext>
                </a:extLst>
              </p:cNvPr>
              <p:cNvSpPr/>
              <p:nvPr/>
            </p:nvSpPr>
            <p:spPr>
              <a:xfrm>
                <a:off x="1098652" y="4506705"/>
                <a:ext cx="46824" cy="73994"/>
              </a:xfrm>
              <a:custGeom>
                <a:avLst/>
                <a:gdLst/>
                <a:ahLst/>
                <a:cxnLst/>
                <a:rect l="l" t="t" r="r" b="b"/>
                <a:pathLst>
                  <a:path w="1520" h="2402" extrusionOk="0">
                    <a:moveTo>
                      <a:pt x="699" y="0"/>
                    </a:moveTo>
                    <a:cubicBezTo>
                      <a:pt x="608" y="0"/>
                      <a:pt x="486" y="0"/>
                      <a:pt x="365" y="31"/>
                    </a:cubicBezTo>
                    <a:cubicBezTo>
                      <a:pt x="274" y="61"/>
                      <a:pt x="152" y="91"/>
                      <a:pt x="0" y="152"/>
                    </a:cubicBezTo>
                    <a:lnTo>
                      <a:pt x="0" y="456"/>
                    </a:lnTo>
                    <a:cubicBezTo>
                      <a:pt x="152" y="395"/>
                      <a:pt x="274" y="335"/>
                      <a:pt x="365" y="304"/>
                    </a:cubicBezTo>
                    <a:cubicBezTo>
                      <a:pt x="486" y="274"/>
                      <a:pt x="608" y="243"/>
                      <a:pt x="699" y="243"/>
                    </a:cubicBezTo>
                    <a:cubicBezTo>
                      <a:pt x="851" y="243"/>
                      <a:pt x="942" y="304"/>
                      <a:pt x="1033" y="365"/>
                    </a:cubicBezTo>
                    <a:cubicBezTo>
                      <a:pt x="1125" y="456"/>
                      <a:pt x="1185" y="547"/>
                      <a:pt x="1185" y="699"/>
                    </a:cubicBezTo>
                    <a:cubicBezTo>
                      <a:pt x="1185" y="760"/>
                      <a:pt x="1155" y="851"/>
                      <a:pt x="1125" y="912"/>
                    </a:cubicBezTo>
                    <a:cubicBezTo>
                      <a:pt x="1064" y="1003"/>
                      <a:pt x="1003" y="1094"/>
                      <a:pt x="912" y="1216"/>
                    </a:cubicBezTo>
                    <a:cubicBezTo>
                      <a:pt x="851" y="1277"/>
                      <a:pt x="699" y="1429"/>
                      <a:pt x="486" y="1642"/>
                    </a:cubicBezTo>
                    <a:cubicBezTo>
                      <a:pt x="274" y="1854"/>
                      <a:pt x="122" y="2006"/>
                      <a:pt x="0" y="2128"/>
                    </a:cubicBezTo>
                    <a:lnTo>
                      <a:pt x="0" y="2402"/>
                    </a:lnTo>
                    <a:lnTo>
                      <a:pt x="1520" y="2402"/>
                    </a:lnTo>
                    <a:lnTo>
                      <a:pt x="1520" y="2128"/>
                    </a:lnTo>
                    <a:lnTo>
                      <a:pt x="395" y="2128"/>
                    </a:lnTo>
                    <a:cubicBezTo>
                      <a:pt x="638" y="1885"/>
                      <a:pt x="851" y="1672"/>
                      <a:pt x="1003" y="1520"/>
                    </a:cubicBezTo>
                    <a:cubicBezTo>
                      <a:pt x="1125" y="1368"/>
                      <a:pt x="1216" y="1277"/>
                      <a:pt x="1246" y="1246"/>
                    </a:cubicBezTo>
                    <a:cubicBezTo>
                      <a:pt x="1337" y="1125"/>
                      <a:pt x="1398" y="1034"/>
                      <a:pt x="1459" y="943"/>
                    </a:cubicBezTo>
                    <a:cubicBezTo>
                      <a:pt x="1489" y="851"/>
                      <a:pt x="1489" y="760"/>
                      <a:pt x="1489" y="669"/>
                    </a:cubicBezTo>
                    <a:cubicBezTo>
                      <a:pt x="1489" y="456"/>
                      <a:pt x="1429" y="304"/>
                      <a:pt x="1277" y="183"/>
                    </a:cubicBezTo>
                    <a:cubicBezTo>
                      <a:pt x="1125" y="61"/>
                      <a:pt x="942" y="0"/>
                      <a:pt x="699"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4" name="Google Shape;613;p38">
                <a:extLst>
                  <a:ext uri="{FF2B5EF4-FFF2-40B4-BE49-F238E27FC236}">
                    <a16:creationId xmlns:a16="http://schemas.microsoft.com/office/drawing/2014/main" id="{1AF120D0-2E51-68E2-9983-92A2367A6B33}"/>
                  </a:ext>
                </a:extLst>
              </p:cNvPr>
              <p:cNvSpPr/>
              <p:nvPr/>
            </p:nvSpPr>
            <p:spPr>
              <a:xfrm>
                <a:off x="1162294" y="4506705"/>
                <a:ext cx="50613" cy="75873"/>
              </a:xfrm>
              <a:custGeom>
                <a:avLst/>
                <a:gdLst/>
                <a:ahLst/>
                <a:cxnLst/>
                <a:rect l="l" t="t" r="r" b="b"/>
                <a:pathLst>
                  <a:path w="1643" h="2463" extrusionOk="0">
                    <a:moveTo>
                      <a:pt x="822" y="243"/>
                    </a:moveTo>
                    <a:cubicBezTo>
                      <a:pt x="974" y="243"/>
                      <a:pt x="1095" y="335"/>
                      <a:pt x="1186" y="487"/>
                    </a:cubicBezTo>
                    <a:cubicBezTo>
                      <a:pt x="1278" y="639"/>
                      <a:pt x="1308" y="882"/>
                      <a:pt x="1308" y="1216"/>
                    </a:cubicBezTo>
                    <a:cubicBezTo>
                      <a:pt x="1308" y="1550"/>
                      <a:pt x="1278" y="1794"/>
                      <a:pt x="1186" y="1976"/>
                    </a:cubicBezTo>
                    <a:cubicBezTo>
                      <a:pt x="1095" y="2128"/>
                      <a:pt x="974" y="2219"/>
                      <a:pt x="822" y="2219"/>
                    </a:cubicBezTo>
                    <a:cubicBezTo>
                      <a:pt x="639" y="2219"/>
                      <a:pt x="518" y="2128"/>
                      <a:pt x="426" y="1976"/>
                    </a:cubicBezTo>
                    <a:cubicBezTo>
                      <a:pt x="366" y="1794"/>
                      <a:pt x="305" y="1550"/>
                      <a:pt x="305" y="1216"/>
                    </a:cubicBezTo>
                    <a:cubicBezTo>
                      <a:pt x="305" y="882"/>
                      <a:pt x="366" y="639"/>
                      <a:pt x="426" y="487"/>
                    </a:cubicBezTo>
                    <a:cubicBezTo>
                      <a:pt x="518" y="335"/>
                      <a:pt x="639" y="243"/>
                      <a:pt x="822" y="243"/>
                    </a:cubicBezTo>
                    <a:close/>
                    <a:moveTo>
                      <a:pt x="822" y="0"/>
                    </a:moveTo>
                    <a:cubicBezTo>
                      <a:pt x="548" y="0"/>
                      <a:pt x="335" y="91"/>
                      <a:pt x="214" y="304"/>
                    </a:cubicBezTo>
                    <a:cubicBezTo>
                      <a:pt x="62" y="517"/>
                      <a:pt x="1" y="821"/>
                      <a:pt x="1" y="1216"/>
                    </a:cubicBezTo>
                    <a:cubicBezTo>
                      <a:pt x="1" y="1611"/>
                      <a:pt x="62" y="1946"/>
                      <a:pt x="214" y="2158"/>
                    </a:cubicBezTo>
                    <a:cubicBezTo>
                      <a:pt x="335" y="2341"/>
                      <a:pt x="548" y="2462"/>
                      <a:pt x="822" y="2462"/>
                    </a:cubicBezTo>
                    <a:cubicBezTo>
                      <a:pt x="1095" y="2462"/>
                      <a:pt x="1278" y="2341"/>
                      <a:pt x="1430" y="2158"/>
                    </a:cubicBezTo>
                    <a:cubicBezTo>
                      <a:pt x="1582" y="1946"/>
                      <a:pt x="1642" y="1611"/>
                      <a:pt x="1642" y="1216"/>
                    </a:cubicBezTo>
                    <a:cubicBezTo>
                      <a:pt x="1642" y="821"/>
                      <a:pt x="1582" y="517"/>
                      <a:pt x="1430" y="304"/>
                    </a:cubicBezTo>
                    <a:cubicBezTo>
                      <a:pt x="1278" y="91"/>
                      <a:pt x="1095" y="0"/>
                      <a:pt x="822"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5" name="Google Shape;614;p38">
                <a:extLst>
                  <a:ext uri="{FF2B5EF4-FFF2-40B4-BE49-F238E27FC236}">
                    <a16:creationId xmlns:a16="http://schemas.microsoft.com/office/drawing/2014/main" id="{1AEE1D13-4384-21A7-5BF4-55300B5DDF07}"/>
                  </a:ext>
                </a:extLst>
              </p:cNvPr>
              <p:cNvSpPr/>
              <p:nvPr/>
            </p:nvSpPr>
            <p:spPr>
              <a:xfrm>
                <a:off x="1256862" y="4549769"/>
                <a:ext cx="26246" cy="7516"/>
              </a:xfrm>
              <a:custGeom>
                <a:avLst/>
                <a:gdLst/>
                <a:ahLst/>
                <a:cxnLst/>
                <a:rect l="l" t="t" r="r" b="b"/>
                <a:pathLst>
                  <a:path w="852" h="244" extrusionOk="0">
                    <a:moveTo>
                      <a:pt x="1" y="0"/>
                    </a:moveTo>
                    <a:lnTo>
                      <a:pt x="1" y="244"/>
                    </a:lnTo>
                    <a:lnTo>
                      <a:pt x="852" y="244"/>
                    </a:lnTo>
                    <a:lnTo>
                      <a:pt x="852" y="0"/>
                    </a:ln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6" name="Google Shape;615;p38">
                <a:extLst>
                  <a:ext uri="{FF2B5EF4-FFF2-40B4-BE49-F238E27FC236}">
                    <a16:creationId xmlns:a16="http://schemas.microsoft.com/office/drawing/2014/main" id="{55368223-3AD0-86C9-1121-A188580014A2}"/>
                  </a:ext>
                </a:extLst>
              </p:cNvPr>
              <p:cNvSpPr/>
              <p:nvPr/>
            </p:nvSpPr>
            <p:spPr>
              <a:xfrm>
                <a:off x="1327096" y="4506705"/>
                <a:ext cx="50582" cy="75873"/>
              </a:xfrm>
              <a:custGeom>
                <a:avLst/>
                <a:gdLst/>
                <a:ahLst/>
                <a:cxnLst/>
                <a:rect l="l" t="t" r="r" b="b"/>
                <a:pathLst>
                  <a:path w="1642" h="2463" extrusionOk="0">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183" y="304"/>
                    </a:cubicBezTo>
                    <a:cubicBezTo>
                      <a:pt x="61" y="517"/>
                      <a:pt x="1" y="821"/>
                      <a:pt x="1" y="1216"/>
                    </a:cubicBezTo>
                    <a:cubicBezTo>
                      <a:pt x="1" y="1611"/>
                      <a:pt x="61" y="1946"/>
                      <a:pt x="183" y="2158"/>
                    </a:cubicBezTo>
                    <a:cubicBezTo>
                      <a:pt x="335" y="2341"/>
                      <a:pt x="548" y="2462"/>
                      <a:pt x="821" y="2462"/>
                    </a:cubicBezTo>
                    <a:cubicBezTo>
                      <a:pt x="1064" y="2462"/>
                      <a:pt x="1277" y="2341"/>
                      <a:pt x="1429" y="2158"/>
                    </a:cubicBezTo>
                    <a:cubicBezTo>
                      <a:pt x="1551" y="1946"/>
                      <a:pt x="1642" y="1611"/>
                      <a:pt x="1642" y="1216"/>
                    </a:cubicBezTo>
                    <a:cubicBezTo>
                      <a:pt x="1642" y="821"/>
                      <a:pt x="1551" y="517"/>
                      <a:pt x="1429" y="304"/>
                    </a:cubicBezTo>
                    <a:cubicBezTo>
                      <a:pt x="1277" y="91"/>
                      <a:pt x="1064" y="0"/>
                      <a:pt x="821"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7" name="Google Shape;616;p38">
                <a:extLst>
                  <a:ext uri="{FF2B5EF4-FFF2-40B4-BE49-F238E27FC236}">
                    <a16:creationId xmlns:a16="http://schemas.microsoft.com/office/drawing/2014/main" id="{F3E80B19-7C3C-16C7-D500-FCA1A96C6426}"/>
                  </a:ext>
                </a:extLst>
              </p:cNvPr>
              <p:cNvSpPr/>
              <p:nvPr/>
            </p:nvSpPr>
            <p:spPr>
              <a:xfrm>
                <a:off x="1392647" y="4507629"/>
                <a:ext cx="46854" cy="73069"/>
              </a:xfrm>
              <a:custGeom>
                <a:avLst/>
                <a:gdLst/>
                <a:ahLst/>
                <a:cxnLst/>
                <a:rect l="l" t="t" r="r" b="b"/>
                <a:pathLst>
                  <a:path w="1521" h="2372" extrusionOk="0">
                    <a:moveTo>
                      <a:pt x="0" y="1"/>
                    </a:moveTo>
                    <a:lnTo>
                      <a:pt x="0" y="274"/>
                    </a:lnTo>
                    <a:lnTo>
                      <a:pt x="1125" y="274"/>
                    </a:lnTo>
                    <a:lnTo>
                      <a:pt x="335" y="2372"/>
                    </a:lnTo>
                    <a:lnTo>
                      <a:pt x="669" y="2372"/>
                    </a:lnTo>
                    <a:lnTo>
                      <a:pt x="1520" y="122"/>
                    </a:lnTo>
                    <a:lnTo>
                      <a:pt x="1520" y="1"/>
                    </a:ln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8" name="Google Shape;617;p38">
                <a:extLst>
                  <a:ext uri="{FF2B5EF4-FFF2-40B4-BE49-F238E27FC236}">
                    <a16:creationId xmlns:a16="http://schemas.microsoft.com/office/drawing/2014/main" id="{3869E304-0DF0-1D51-DEAE-04D807052C66}"/>
                  </a:ext>
                </a:extLst>
              </p:cNvPr>
              <p:cNvSpPr/>
              <p:nvPr/>
            </p:nvSpPr>
            <p:spPr>
              <a:xfrm>
                <a:off x="773731" y="4358753"/>
                <a:ext cx="1262235" cy="240679"/>
              </a:xfrm>
              <a:custGeom>
                <a:avLst/>
                <a:gdLst/>
                <a:ahLst/>
                <a:cxnLst/>
                <a:rect l="l" t="t" r="r" b="b"/>
                <a:pathLst>
                  <a:path w="40975" h="7813" extrusionOk="0">
                    <a:moveTo>
                      <a:pt x="1" y="1"/>
                    </a:moveTo>
                    <a:lnTo>
                      <a:pt x="1" y="7812"/>
                    </a:lnTo>
                    <a:lnTo>
                      <a:pt x="40974" y="7812"/>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9" name="Google Shape;618;p38">
                <a:extLst>
                  <a:ext uri="{FF2B5EF4-FFF2-40B4-BE49-F238E27FC236}">
                    <a16:creationId xmlns:a16="http://schemas.microsoft.com/office/drawing/2014/main" id="{A139AB6F-18B3-9157-B311-15B2AB73E6FD}"/>
                  </a:ext>
                </a:extLst>
              </p:cNvPr>
              <p:cNvSpPr/>
              <p:nvPr/>
            </p:nvSpPr>
            <p:spPr>
              <a:xfrm>
                <a:off x="773731" y="4358753"/>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0" name="Google Shape;619;p38">
                <a:extLst>
                  <a:ext uri="{FF2B5EF4-FFF2-40B4-BE49-F238E27FC236}">
                    <a16:creationId xmlns:a16="http://schemas.microsoft.com/office/drawing/2014/main" id="{D933BAEE-8D33-0BE3-B50E-56090E433AAE}"/>
                  </a:ext>
                </a:extLst>
              </p:cNvPr>
              <p:cNvSpPr/>
              <p:nvPr/>
            </p:nvSpPr>
            <p:spPr>
              <a:xfrm>
                <a:off x="885149"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1" name="Google Shape;620;p38">
                <a:extLst>
                  <a:ext uri="{FF2B5EF4-FFF2-40B4-BE49-F238E27FC236}">
                    <a16:creationId xmlns:a16="http://schemas.microsoft.com/office/drawing/2014/main" id="{A342C44F-8462-5914-7475-EB5F64ED3F08}"/>
                  </a:ext>
                </a:extLst>
              </p:cNvPr>
              <p:cNvSpPr/>
              <p:nvPr/>
            </p:nvSpPr>
            <p:spPr>
              <a:xfrm>
                <a:off x="997523" y="4358753"/>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2" name="Google Shape;621;p38">
                <a:extLst>
                  <a:ext uri="{FF2B5EF4-FFF2-40B4-BE49-F238E27FC236}">
                    <a16:creationId xmlns:a16="http://schemas.microsoft.com/office/drawing/2014/main" id="{30530CD6-651B-07D4-CB6B-23E540F8CCE4}"/>
                  </a:ext>
                </a:extLst>
              </p:cNvPr>
              <p:cNvSpPr/>
              <p:nvPr/>
            </p:nvSpPr>
            <p:spPr>
              <a:xfrm>
                <a:off x="1108941" y="4358753"/>
                <a:ext cx="61826" cy="240679"/>
              </a:xfrm>
              <a:custGeom>
                <a:avLst/>
                <a:gdLst/>
                <a:ahLst/>
                <a:cxnLst/>
                <a:rect l="l" t="t" r="r" b="b"/>
                <a:pathLst>
                  <a:path w="2007" h="7813" extrusionOk="0">
                    <a:moveTo>
                      <a:pt x="0" y="1"/>
                    </a:moveTo>
                    <a:lnTo>
                      <a:pt x="0"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 name="Google Shape;622;p38">
                <a:extLst>
                  <a:ext uri="{FF2B5EF4-FFF2-40B4-BE49-F238E27FC236}">
                    <a16:creationId xmlns:a16="http://schemas.microsoft.com/office/drawing/2014/main" id="{8E55F703-02A9-BE5B-EB29-2AA6D060D87D}"/>
                  </a:ext>
                </a:extLst>
              </p:cNvPr>
              <p:cNvSpPr/>
              <p:nvPr/>
            </p:nvSpPr>
            <p:spPr>
              <a:xfrm>
                <a:off x="1221284"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4" name="Google Shape;623;p38">
                <a:extLst>
                  <a:ext uri="{FF2B5EF4-FFF2-40B4-BE49-F238E27FC236}">
                    <a16:creationId xmlns:a16="http://schemas.microsoft.com/office/drawing/2014/main" id="{FEB3DBEA-D8A4-4415-9312-B5675F33C8BB}"/>
                  </a:ext>
                </a:extLst>
              </p:cNvPr>
              <p:cNvSpPr/>
              <p:nvPr/>
            </p:nvSpPr>
            <p:spPr>
              <a:xfrm>
                <a:off x="1332702" y="4358753"/>
                <a:ext cx="61856" cy="240679"/>
              </a:xfrm>
              <a:custGeom>
                <a:avLst/>
                <a:gdLst/>
                <a:ahLst/>
                <a:cxnLst/>
                <a:rect l="l" t="t" r="r" b="b"/>
                <a:pathLst>
                  <a:path w="2008"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5" name="Google Shape;624;p38">
                <a:extLst>
                  <a:ext uri="{FF2B5EF4-FFF2-40B4-BE49-F238E27FC236}">
                    <a16:creationId xmlns:a16="http://schemas.microsoft.com/office/drawing/2014/main" id="{ABCD07BD-F2AB-72C7-1D24-DC4EF21B0C62}"/>
                  </a:ext>
                </a:extLst>
              </p:cNvPr>
              <p:cNvSpPr/>
              <p:nvPr/>
            </p:nvSpPr>
            <p:spPr>
              <a:xfrm>
                <a:off x="1445075" y="4358753"/>
                <a:ext cx="61826" cy="240679"/>
              </a:xfrm>
              <a:custGeom>
                <a:avLst/>
                <a:gdLst/>
                <a:ahLst/>
                <a:cxnLst/>
                <a:rect l="l" t="t" r="r" b="b"/>
                <a:pathLst>
                  <a:path w="2007" h="7813" extrusionOk="0">
                    <a:moveTo>
                      <a:pt x="0" y="1"/>
                    </a:moveTo>
                    <a:lnTo>
                      <a:pt x="0"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6" name="Google Shape;625;p38">
                <a:extLst>
                  <a:ext uri="{FF2B5EF4-FFF2-40B4-BE49-F238E27FC236}">
                    <a16:creationId xmlns:a16="http://schemas.microsoft.com/office/drawing/2014/main" id="{7A35680B-51C1-BC45-29EF-7A9EA5A44722}"/>
                  </a:ext>
                </a:extLst>
              </p:cNvPr>
              <p:cNvSpPr/>
              <p:nvPr/>
            </p:nvSpPr>
            <p:spPr>
              <a:xfrm>
                <a:off x="1556494"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7" name="Google Shape;626;p38">
                <a:extLst>
                  <a:ext uri="{FF2B5EF4-FFF2-40B4-BE49-F238E27FC236}">
                    <a16:creationId xmlns:a16="http://schemas.microsoft.com/office/drawing/2014/main" id="{DD7A738C-B2ED-9127-D189-A48D83603A5F}"/>
                  </a:ext>
                </a:extLst>
              </p:cNvPr>
              <p:cNvSpPr/>
              <p:nvPr/>
            </p:nvSpPr>
            <p:spPr>
              <a:xfrm>
                <a:off x="1668867"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 name="Google Shape;627;p38">
                <a:extLst>
                  <a:ext uri="{FF2B5EF4-FFF2-40B4-BE49-F238E27FC236}">
                    <a16:creationId xmlns:a16="http://schemas.microsoft.com/office/drawing/2014/main" id="{1B431B0A-E6D7-A40B-9934-0C8620F9FDF2}"/>
                  </a:ext>
                </a:extLst>
              </p:cNvPr>
              <p:cNvSpPr/>
              <p:nvPr/>
            </p:nvSpPr>
            <p:spPr>
              <a:xfrm>
                <a:off x="1779331" y="4358753"/>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 name="Google Shape;628;p38">
                <a:extLst>
                  <a:ext uri="{FF2B5EF4-FFF2-40B4-BE49-F238E27FC236}">
                    <a16:creationId xmlns:a16="http://schemas.microsoft.com/office/drawing/2014/main" id="{110146F3-F243-9DC5-A3FC-19F43B621C9C}"/>
                  </a:ext>
                </a:extLst>
              </p:cNvPr>
              <p:cNvSpPr/>
              <p:nvPr/>
            </p:nvSpPr>
            <p:spPr>
              <a:xfrm>
                <a:off x="1891704"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0" name="Google Shape;629;p38">
                <a:extLst>
                  <a:ext uri="{FF2B5EF4-FFF2-40B4-BE49-F238E27FC236}">
                    <a16:creationId xmlns:a16="http://schemas.microsoft.com/office/drawing/2014/main" id="{8CE36CEB-2F6B-0C47-49F3-03C7DB380BA4}"/>
                  </a:ext>
                </a:extLst>
              </p:cNvPr>
              <p:cNvSpPr/>
              <p:nvPr/>
            </p:nvSpPr>
            <p:spPr>
              <a:xfrm>
                <a:off x="2003123"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 name="Google Shape;630;p38">
                <a:extLst>
                  <a:ext uri="{FF2B5EF4-FFF2-40B4-BE49-F238E27FC236}">
                    <a16:creationId xmlns:a16="http://schemas.microsoft.com/office/drawing/2014/main" id="{938E5417-34F3-C04E-4A92-CB6EC59F68EA}"/>
                  </a:ext>
                </a:extLst>
              </p:cNvPr>
              <p:cNvSpPr/>
              <p:nvPr/>
            </p:nvSpPr>
            <p:spPr>
              <a:xfrm>
                <a:off x="615490" y="4129355"/>
                <a:ext cx="1261280" cy="240679"/>
              </a:xfrm>
              <a:custGeom>
                <a:avLst/>
                <a:gdLst/>
                <a:ahLst/>
                <a:cxnLst/>
                <a:rect l="l" t="t" r="r" b="b"/>
                <a:pathLst>
                  <a:path w="40944" h="7813" extrusionOk="0">
                    <a:moveTo>
                      <a:pt x="1" y="1"/>
                    </a:moveTo>
                    <a:lnTo>
                      <a:pt x="1"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32" name="Google Shape;631;p38">
                <a:extLst>
                  <a:ext uri="{FF2B5EF4-FFF2-40B4-BE49-F238E27FC236}">
                    <a16:creationId xmlns:a16="http://schemas.microsoft.com/office/drawing/2014/main" id="{A09CB9C7-7726-D1A6-C932-02A0B143C243}"/>
                  </a:ext>
                </a:extLst>
              </p:cNvPr>
              <p:cNvSpPr/>
              <p:nvPr/>
            </p:nvSpPr>
            <p:spPr>
              <a:xfrm>
                <a:off x="615490"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 name="Google Shape;632;p38">
                <a:extLst>
                  <a:ext uri="{FF2B5EF4-FFF2-40B4-BE49-F238E27FC236}">
                    <a16:creationId xmlns:a16="http://schemas.microsoft.com/office/drawing/2014/main" id="{673A3C9E-7C98-CED8-36A8-0114EC866D68}"/>
                  </a:ext>
                </a:extLst>
              </p:cNvPr>
              <p:cNvSpPr/>
              <p:nvPr/>
            </p:nvSpPr>
            <p:spPr>
              <a:xfrm>
                <a:off x="726908"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4" name="Google Shape;633;p38">
                <a:extLst>
                  <a:ext uri="{FF2B5EF4-FFF2-40B4-BE49-F238E27FC236}">
                    <a16:creationId xmlns:a16="http://schemas.microsoft.com/office/drawing/2014/main" id="{F1ED93CC-E8B0-73CC-C62D-AEB1DD185950}"/>
                  </a:ext>
                </a:extLst>
              </p:cNvPr>
              <p:cNvSpPr/>
              <p:nvPr/>
            </p:nvSpPr>
            <p:spPr>
              <a:xfrm>
                <a:off x="838358"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5" name="Google Shape;634;p38">
                <a:extLst>
                  <a:ext uri="{FF2B5EF4-FFF2-40B4-BE49-F238E27FC236}">
                    <a16:creationId xmlns:a16="http://schemas.microsoft.com/office/drawing/2014/main" id="{D74F7130-95D7-74A4-8408-FEEB1CEAA7DB}"/>
                  </a:ext>
                </a:extLst>
              </p:cNvPr>
              <p:cNvSpPr/>
              <p:nvPr/>
            </p:nvSpPr>
            <p:spPr>
              <a:xfrm>
                <a:off x="950700"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6" name="Google Shape;635;p38">
                <a:extLst>
                  <a:ext uri="{FF2B5EF4-FFF2-40B4-BE49-F238E27FC236}">
                    <a16:creationId xmlns:a16="http://schemas.microsoft.com/office/drawing/2014/main" id="{E8F85AE3-B055-257E-82D3-A05FBF0D1B13}"/>
                  </a:ext>
                </a:extLst>
              </p:cNvPr>
              <p:cNvSpPr/>
              <p:nvPr/>
            </p:nvSpPr>
            <p:spPr>
              <a:xfrm>
                <a:off x="1062119"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7" name="Google Shape;636;p38">
                <a:extLst>
                  <a:ext uri="{FF2B5EF4-FFF2-40B4-BE49-F238E27FC236}">
                    <a16:creationId xmlns:a16="http://schemas.microsoft.com/office/drawing/2014/main" id="{0E82A217-F169-5ACA-6C08-8F8BA9A541D0}"/>
                  </a:ext>
                </a:extLst>
              </p:cNvPr>
              <p:cNvSpPr/>
              <p:nvPr/>
            </p:nvSpPr>
            <p:spPr>
              <a:xfrm>
                <a:off x="1174492"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8" name="Google Shape;637;p38">
                <a:extLst>
                  <a:ext uri="{FF2B5EF4-FFF2-40B4-BE49-F238E27FC236}">
                    <a16:creationId xmlns:a16="http://schemas.microsoft.com/office/drawing/2014/main" id="{7D2D2C5E-1220-6666-E927-71AA72B67F0C}"/>
                  </a:ext>
                </a:extLst>
              </p:cNvPr>
              <p:cNvSpPr/>
              <p:nvPr/>
            </p:nvSpPr>
            <p:spPr>
              <a:xfrm>
                <a:off x="1285911"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9" name="Google Shape;638;p38">
                <a:extLst>
                  <a:ext uri="{FF2B5EF4-FFF2-40B4-BE49-F238E27FC236}">
                    <a16:creationId xmlns:a16="http://schemas.microsoft.com/office/drawing/2014/main" id="{F7860BCA-FF6A-663F-E31D-4D14D25EA2C4}"/>
                  </a:ext>
                </a:extLst>
              </p:cNvPr>
              <p:cNvSpPr/>
              <p:nvPr/>
            </p:nvSpPr>
            <p:spPr>
              <a:xfrm>
                <a:off x="1398253"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0" name="Google Shape;639;p38">
                <a:extLst>
                  <a:ext uri="{FF2B5EF4-FFF2-40B4-BE49-F238E27FC236}">
                    <a16:creationId xmlns:a16="http://schemas.microsoft.com/office/drawing/2014/main" id="{62313144-2EC1-51F1-3B23-9889C6E8FDC0}"/>
                  </a:ext>
                </a:extLst>
              </p:cNvPr>
              <p:cNvSpPr/>
              <p:nvPr/>
            </p:nvSpPr>
            <p:spPr>
              <a:xfrm>
                <a:off x="1509672"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1" name="Google Shape;640;p38">
                <a:extLst>
                  <a:ext uri="{FF2B5EF4-FFF2-40B4-BE49-F238E27FC236}">
                    <a16:creationId xmlns:a16="http://schemas.microsoft.com/office/drawing/2014/main" id="{DE6780F5-923A-5664-50B7-FBC70AFCE942}"/>
                  </a:ext>
                </a:extLst>
              </p:cNvPr>
              <p:cNvSpPr/>
              <p:nvPr/>
            </p:nvSpPr>
            <p:spPr>
              <a:xfrm>
                <a:off x="1622045"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2" name="Google Shape;641;p38">
                <a:extLst>
                  <a:ext uri="{FF2B5EF4-FFF2-40B4-BE49-F238E27FC236}">
                    <a16:creationId xmlns:a16="http://schemas.microsoft.com/office/drawing/2014/main" id="{3EFB17D2-A6AC-FE8A-FADF-83FE2B94F548}"/>
                  </a:ext>
                </a:extLst>
              </p:cNvPr>
              <p:cNvSpPr/>
              <p:nvPr/>
            </p:nvSpPr>
            <p:spPr>
              <a:xfrm>
                <a:off x="1732509"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3" name="Google Shape;642;p38">
                <a:extLst>
                  <a:ext uri="{FF2B5EF4-FFF2-40B4-BE49-F238E27FC236}">
                    <a16:creationId xmlns:a16="http://schemas.microsoft.com/office/drawing/2014/main" id="{0A45762E-A3A8-6660-BD2F-F00D529C4CF8}"/>
                  </a:ext>
                </a:extLst>
              </p:cNvPr>
              <p:cNvSpPr/>
              <p:nvPr/>
            </p:nvSpPr>
            <p:spPr>
              <a:xfrm>
                <a:off x="1844882" y="4129355"/>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4" name="Google Shape;643;p38">
                <a:extLst>
                  <a:ext uri="{FF2B5EF4-FFF2-40B4-BE49-F238E27FC236}">
                    <a16:creationId xmlns:a16="http://schemas.microsoft.com/office/drawing/2014/main" id="{7595ADDE-2C08-D126-33FF-A280D990219C}"/>
                  </a:ext>
                </a:extLst>
              </p:cNvPr>
              <p:cNvSpPr/>
              <p:nvPr/>
            </p:nvSpPr>
            <p:spPr>
              <a:xfrm>
                <a:off x="925410" y="3889669"/>
                <a:ext cx="1261280" cy="240679"/>
              </a:xfrm>
              <a:custGeom>
                <a:avLst/>
                <a:gdLst/>
                <a:ahLst/>
                <a:cxnLst/>
                <a:rect l="l" t="t" r="r" b="b"/>
                <a:pathLst>
                  <a:path w="40944" h="7813" extrusionOk="0">
                    <a:moveTo>
                      <a:pt x="1" y="1"/>
                    </a:moveTo>
                    <a:lnTo>
                      <a:pt x="1" y="7812"/>
                    </a:lnTo>
                    <a:lnTo>
                      <a:pt x="40944" y="7812"/>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45" name="Google Shape;644;p38">
                <a:extLst>
                  <a:ext uri="{FF2B5EF4-FFF2-40B4-BE49-F238E27FC236}">
                    <a16:creationId xmlns:a16="http://schemas.microsoft.com/office/drawing/2014/main" id="{AA53CD54-26D6-8ADC-D2C7-5AB76960FF0F}"/>
                  </a:ext>
                </a:extLst>
              </p:cNvPr>
              <p:cNvSpPr/>
              <p:nvPr/>
            </p:nvSpPr>
            <p:spPr>
              <a:xfrm>
                <a:off x="925410"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6" name="Google Shape;645;p38">
                <a:extLst>
                  <a:ext uri="{FF2B5EF4-FFF2-40B4-BE49-F238E27FC236}">
                    <a16:creationId xmlns:a16="http://schemas.microsoft.com/office/drawing/2014/main" id="{C7CCF022-7A90-5422-E272-510536159F68}"/>
                  </a:ext>
                </a:extLst>
              </p:cNvPr>
              <p:cNvSpPr/>
              <p:nvPr/>
            </p:nvSpPr>
            <p:spPr>
              <a:xfrm>
                <a:off x="1037784"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7" name="Google Shape;646;p38">
                <a:extLst>
                  <a:ext uri="{FF2B5EF4-FFF2-40B4-BE49-F238E27FC236}">
                    <a16:creationId xmlns:a16="http://schemas.microsoft.com/office/drawing/2014/main" id="{655A4572-542F-2B52-6E05-133E13A0E7D0}"/>
                  </a:ext>
                </a:extLst>
              </p:cNvPr>
              <p:cNvSpPr/>
              <p:nvPr/>
            </p:nvSpPr>
            <p:spPr>
              <a:xfrm>
                <a:off x="1148278" y="3889669"/>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8" name="Google Shape;647;p38">
                <a:extLst>
                  <a:ext uri="{FF2B5EF4-FFF2-40B4-BE49-F238E27FC236}">
                    <a16:creationId xmlns:a16="http://schemas.microsoft.com/office/drawing/2014/main" id="{918A3CC3-BFE5-A457-1EEA-09F0C3A6F326}"/>
                  </a:ext>
                </a:extLst>
              </p:cNvPr>
              <p:cNvSpPr/>
              <p:nvPr/>
            </p:nvSpPr>
            <p:spPr>
              <a:xfrm>
                <a:off x="1261545"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 name="Google Shape;648;p38">
                <a:extLst>
                  <a:ext uri="{FF2B5EF4-FFF2-40B4-BE49-F238E27FC236}">
                    <a16:creationId xmlns:a16="http://schemas.microsoft.com/office/drawing/2014/main" id="{00969D19-1CC9-FB3A-D244-A9A2272A587B}"/>
                  </a:ext>
                </a:extLst>
              </p:cNvPr>
              <p:cNvSpPr/>
              <p:nvPr/>
            </p:nvSpPr>
            <p:spPr>
              <a:xfrm>
                <a:off x="1372039" y="3889669"/>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 name="Google Shape;649;p38">
                <a:extLst>
                  <a:ext uri="{FF2B5EF4-FFF2-40B4-BE49-F238E27FC236}">
                    <a16:creationId xmlns:a16="http://schemas.microsoft.com/office/drawing/2014/main" id="{3F253E36-5492-7D3D-C3B0-C4DC6FB831C1}"/>
                  </a:ext>
                </a:extLst>
              </p:cNvPr>
              <p:cNvSpPr/>
              <p:nvPr/>
            </p:nvSpPr>
            <p:spPr>
              <a:xfrm>
                <a:off x="1484412"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1" name="Google Shape;650;p38">
                <a:extLst>
                  <a:ext uri="{FF2B5EF4-FFF2-40B4-BE49-F238E27FC236}">
                    <a16:creationId xmlns:a16="http://schemas.microsoft.com/office/drawing/2014/main" id="{EA705B56-BD11-6E39-2E4F-08AD2B6E77C5}"/>
                  </a:ext>
                </a:extLst>
              </p:cNvPr>
              <p:cNvSpPr/>
              <p:nvPr/>
            </p:nvSpPr>
            <p:spPr>
              <a:xfrm>
                <a:off x="1595831"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2" name="Google Shape;651;p38">
                <a:extLst>
                  <a:ext uri="{FF2B5EF4-FFF2-40B4-BE49-F238E27FC236}">
                    <a16:creationId xmlns:a16="http://schemas.microsoft.com/office/drawing/2014/main" id="{86D83F68-4423-4EDC-0FF3-C75887ADCF60}"/>
                  </a:ext>
                </a:extLst>
              </p:cNvPr>
              <p:cNvSpPr/>
              <p:nvPr/>
            </p:nvSpPr>
            <p:spPr>
              <a:xfrm>
                <a:off x="1708173"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3" name="Google Shape;652;p38">
                <a:extLst>
                  <a:ext uri="{FF2B5EF4-FFF2-40B4-BE49-F238E27FC236}">
                    <a16:creationId xmlns:a16="http://schemas.microsoft.com/office/drawing/2014/main" id="{A3A84421-1197-8F47-F42A-96FCCD4EF457}"/>
                  </a:ext>
                </a:extLst>
              </p:cNvPr>
              <p:cNvSpPr/>
              <p:nvPr/>
            </p:nvSpPr>
            <p:spPr>
              <a:xfrm>
                <a:off x="1819592"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4" name="Google Shape;653;p38">
                <a:extLst>
                  <a:ext uri="{FF2B5EF4-FFF2-40B4-BE49-F238E27FC236}">
                    <a16:creationId xmlns:a16="http://schemas.microsoft.com/office/drawing/2014/main" id="{163E48C5-27FB-9DC8-3A3D-EC8AACBE6F8E}"/>
                  </a:ext>
                </a:extLst>
              </p:cNvPr>
              <p:cNvSpPr/>
              <p:nvPr/>
            </p:nvSpPr>
            <p:spPr>
              <a:xfrm>
                <a:off x="1931965"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5" name="Google Shape;654;p38">
                <a:extLst>
                  <a:ext uri="{FF2B5EF4-FFF2-40B4-BE49-F238E27FC236}">
                    <a16:creationId xmlns:a16="http://schemas.microsoft.com/office/drawing/2014/main" id="{349DFB73-96C0-D705-2AEA-FC8EE7AE23D7}"/>
                  </a:ext>
                </a:extLst>
              </p:cNvPr>
              <p:cNvSpPr/>
              <p:nvPr/>
            </p:nvSpPr>
            <p:spPr>
              <a:xfrm>
                <a:off x="2044308"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6" name="Google Shape;655;p38">
                <a:extLst>
                  <a:ext uri="{FF2B5EF4-FFF2-40B4-BE49-F238E27FC236}">
                    <a16:creationId xmlns:a16="http://schemas.microsoft.com/office/drawing/2014/main" id="{4CB106BA-E9AA-8A04-F501-578D4FC7C0A2}"/>
                  </a:ext>
                </a:extLst>
              </p:cNvPr>
              <p:cNvSpPr/>
              <p:nvPr/>
            </p:nvSpPr>
            <p:spPr>
              <a:xfrm>
                <a:off x="836479" y="3656544"/>
                <a:ext cx="1261280" cy="240649"/>
              </a:xfrm>
              <a:custGeom>
                <a:avLst/>
                <a:gdLst/>
                <a:ahLst/>
                <a:cxnLst/>
                <a:rect l="l" t="t" r="r" b="b"/>
                <a:pathLst>
                  <a:path w="40944" h="7812" extrusionOk="0">
                    <a:moveTo>
                      <a:pt x="0" y="0"/>
                    </a:moveTo>
                    <a:lnTo>
                      <a:pt x="0" y="7812"/>
                    </a:lnTo>
                    <a:lnTo>
                      <a:pt x="40943" y="7812"/>
                    </a:lnTo>
                    <a:lnTo>
                      <a:pt x="40943"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57" name="Google Shape;656;p38">
                <a:extLst>
                  <a:ext uri="{FF2B5EF4-FFF2-40B4-BE49-F238E27FC236}">
                    <a16:creationId xmlns:a16="http://schemas.microsoft.com/office/drawing/2014/main" id="{919DB47F-A853-CACA-C217-A967ABA054A8}"/>
                  </a:ext>
                </a:extLst>
              </p:cNvPr>
              <p:cNvSpPr/>
              <p:nvPr/>
            </p:nvSpPr>
            <p:spPr>
              <a:xfrm>
                <a:off x="836479"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8" name="Google Shape;657;p38">
                <a:extLst>
                  <a:ext uri="{FF2B5EF4-FFF2-40B4-BE49-F238E27FC236}">
                    <a16:creationId xmlns:a16="http://schemas.microsoft.com/office/drawing/2014/main" id="{AF220978-E0EB-F2E3-FAD0-2FF08C563910}"/>
                  </a:ext>
                </a:extLst>
              </p:cNvPr>
              <p:cNvSpPr/>
              <p:nvPr/>
            </p:nvSpPr>
            <p:spPr>
              <a:xfrm>
                <a:off x="947897"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9" name="Google Shape;658;p38">
                <a:extLst>
                  <a:ext uri="{FF2B5EF4-FFF2-40B4-BE49-F238E27FC236}">
                    <a16:creationId xmlns:a16="http://schemas.microsoft.com/office/drawing/2014/main" id="{E0940A4E-1008-4A33-95FC-6870DF3EBAE0}"/>
                  </a:ext>
                </a:extLst>
              </p:cNvPr>
              <p:cNvSpPr/>
              <p:nvPr/>
            </p:nvSpPr>
            <p:spPr>
              <a:xfrm>
                <a:off x="1060240"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0" name="Google Shape;659;p38">
                <a:extLst>
                  <a:ext uri="{FF2B5EF4-FFF2-40B4-BE49-F238E27FC236}">
                    <a16:creationId xmlns:a16="http://schemas.microsoft.com/office/drawing/2014/main" id="{C868EE5C-3BA2-7872-E79D-B9011D829635}"/>
                  </a:ext>
                </a:extLst>
              </p:cNvPr>
              <p:cNvSpPr/>
              <p:nvPr/>
            </p:nvSpPr>
            <p:spPr>
              <a:xfrm>
                <a:off x="1170734" y="3656544"/>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1" name="Google Shape;660;p38">
                <a:extLst>
                  <a:ext uri="{FF2B5EF4-FFF2-40B4-BE49-F238E27FC236}">
                    <a16:creationId xmlns:a16="http://schemas.microsoft.com/office/drawing/2014/main" id="{87AF0646-B634-69B2-D68D-077A4812695F}"/>
                  </a:ext>
                </a:extLst>
              </p:cNvPr>
              <p:cNvSpPr/>
              <p:nvPr/>
            </p:nvSpPr>
            <p:spPr>
              <a:xfrm>
                <a:off x="1283077" y="3656544"/>
                <a:ext cx="61856" cy="240649"/>
              </a:xfrm>
              <a:custGeom>
                <a:avLst/>
                <a:gdLst/>
                <a:ahLst/>
                <a:cxnLst/>
                <a:rect l="l" t="t" r="r" b="b"/>
                <a:pathLst>
                  <a:path w="2008"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2" name="Google Shape;661;p38">
                <a:extLst>
                  <a:ext uri="{FF2B5EF4-FFF2-40B4-BE49-F238E27FC236}">
                    <a16:creationId xmlns:a16="http://schemas.microsoft.com/office/drawing/2014/main" id="{855319BB-058C-AECA-0D07-4FCD28FF8F04}"/>
                  </a:ext>
                </a:extLst>
              </p:cNvPr>
              <p:cNvSpPr/>
              <p:nvPr/>
            </p:nvSpPr>
            <p:spPr>
              <a:xfrm>
                <a:off x="1394526"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3" name="Google Shape;662;p38">
                <a:extLst>
                  <a:ext uri="{FF2B5EF4-FFF2-40B4-BE49-F238E27FC236}">
                    <a16:creationId xmlns:a16="http://schemas.microsoft.com/office/drawing/2014/main" id="{61FD3C05-B5D4-CC23-900A-DE6F5743BC1F}"/>
                  </a:ext>
                </a:extLst>
              </p:cNvPr>
              <p:cNvSpPr/>
              <p:nvPr/>
            </p:nvSpPr>
            <p:spPr>
              <a:xfrm>
                <a:off x="1506868"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4" name="Google Shape;663;p38">
                <a:extLst>
                  <a:ext uri="{FF2B5EF4-FFF2-40B4-BE49-F238E27FC236}">
                    <a16:creationId xmlns:a16="http://schemas.microsoft.com/office/drawing/2014/main" id="{636934CC-ECC9-2086-882A-2CDB184FB152}"/>
                  </a:ext>
                </a:extLst>
              </p:cNvPr>
              <p:cNvSpPr/>
              <p:nvPr/>
            </p:nvSpPr>
            <p:spPr>
              <a:xfrm>
                <a:off x="1618287"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5" name="Google Shape;664;p38">
                <a:extLst>
                  <a:ext uri="{FF2B5EF4-FFF2-40B4-BE49-F238E27FC236}">
                    <a16:creationId xmlns:a16="http://schemas.microsoft.com/office/drawing/2014/main" id="{ABB3522E-4821-F67F-37B6-10CB13F60D9B}"/>
                  </a:ext>
                </a:extLst>
              </p:cNvPr>
              <p:cNvSpPr/>
              <p:nvPr/>
            </p:nvSpPr>
            <p:spPr>
              <a:xfrm>
                <a:off x="1730660"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6" name="Google Shape;665;p38">
                <a:extLst>
                  <a:ext uri="{FF2B5EF4-FFF2-40B4-BE49-F238E27FC236}">
                    <a16:creationId xmlns:a16="http://schemas.microsoft.com/office/drawing/2014/main" id="{10F6086C-3D80-C317-5FDA-352679BE2267}"/>
                  </a:ext>
                </a:extLst>
              </p:cNvPr>
              <p:cNvSpPr/>
              <p:nvPr/>
            </p:nvSpPr>
            <p:spPr>
              <a:xfrm>
                <a:off x="1841124" y="3656544"/>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7" name="Google Shape;666;p38">
                <a:extLst>
                  <a:ext uri="{FF2B5EF4-FFF2-40B4-BE49-F238E27FC236}">
                    <a16:creationId xmlns:a16="http://schemas.microsoft.com/office/drawing/2014/main" id="{E4B2B9F3-ADD4-9213-4562-9E28605CCA57}"/>
                  </a:ext>
                </a:extLst>
              </p:cNvPr>
              <p:cNvSpPr/>
              <p:nvPr/>
            </p:nvSpPr>
            <p:spPr>
              <a:xfrm>
                <a:off x="1954421"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8" name="Google Shape;667;p38">
                <a:extLst>
                  <a:ext uri="{FF2B5EF4-FFF2-40B4-BE49-F238E27FC236}">
                    <a16:creationId xmlns:a16="http://schemas.microsoft.com/office/drawing/2014/main" id="{5E9CC38D-E8D8-C8B2-F1D4-A4641D1DDF19}"/>
                  </a:ext>
                </a:extLst>
              </p:cNvPr>
              <p:cNvSpPr/>
              <p:nvPr/>
            </p:nvSpPr>
            <p:spPr>
              <a:xfrm>
                <a:off x="2064916" y="3656544"/>
                <a:ext cx="62750" cy="240649"/>
              </a:xfrm>
              <a:custGeom>
                <a:avLst/>
                <a:gdLst/>
                <a:ahLst/>
                <a:cxnLst/>
                <a:rect l="l" t="t" r="r" b="b"/>
                <a:pathLst>
                  <a:path w="2037" h="7812" extrusionOk="0">
                    <a:moveTo>
                      <a:pt x="0" y="0"/>
                    </a:moveTo>
                    <a:lnTo>
                      <a:pt x="0"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9" name="Google Shape;668;p38">
                <a:extLst>
                  <a:ext uri="{FF2B5EF4-FFF2-40B4-BE49-F238E27FC236}">
                    <a16:creationId xmlns:a16="http://schemas.microsoft.com/office/drawing/2014/main" id="{BF6BC48B-B881-3306-D825-091187D8B0C8}"/>
                  </a:ext>
                </a:extLst>
              </p:cNvPr>
              <p:cNvSpPr/>
              <p:nvPr/>
            </p:nvSpPr>
            <p:spPr>
              <a:xfrm>
                <a:off x="697891" y="342246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0" name="Google Shape;669;p38">
                <a:extLst>
                  <a:ext uri="{FF2B5EF4-FFF2-40B4-BE49-F238E27FC236}">
                    <a16:creationId xmlns:a16="http://schemas.microsoft.com/office/drawing/2014/main" id="{8F7F527D-2FE3-86F4-BB09-667F0CF58659}"/>
                  </a:ext>
                </a:extLst>
              </p:cNvPr>
              <p:cNvSpPr/>
              <p:nvPr/>
            </p:nvSpPr>
            <p:spPr>
              <a:xfrm>
                <a:off x="697891"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1" name="Google Shape;670;p38">
                <a:extLst>
                  <a:ext uri="{FF2B5EF4-FFF2-40B4-BE49-F238E27FC236}">
                    <a16:creationId xmlns:a16="http://schemas.microsoft.com/office/drawing/2014/main" id="{834CE38C-F1D5-90E0-DFA3-85178EB76FDB}"/>
                  </a:ext>
                </a:extLst>
              </p:cNvPr>
              <p:cNvSpPr/>
              <p:nvPr/>
            </p:nvSpPr>
            <p:spPr>
              <a:xfrm>
                <a:off x="809309"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2" name="Google Shape;671;p38">
                <a:extLst>
                  <a:ext uri="{FF2B5EF4-FFF2-40B4-BE49-F238E27FC236}">
                    <a16:creationId xmlns:a16="http://schemas.microsoft.com/office/drawing/2014/main" id="{1E8C2DEA-ED5F-5B78-B9A0-03E6FE4DC6C7}"/>
                  </a:ext>
                </a:extLst>
              </p:cNvPr>
              <p:cNvSpPr/>
              <p:nvPr/>
            </p:nvSpPr>
            <p:spPr>
              <a:xfrm>
                <a:off x="921683"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3" name="Google Shape;672;p38">
                <a:extLst>
                  <a:ext uri="{FF2B5EF4-FFF2-40B4-BE49-F238E27FC236}">
                    <a16:creationId xmlns:a16="http://schemas.microsoft.com/office/drawing/2014/main" id="{EDC430AC-9BF7-BE29-7C2D-C75121EE6822}"/>
                  </a:ext>
                </a:extLst>
              </p:cNvPr>
              <p:cNvSpPr/>
              <p:nvPr/>
            </p:nvSpPr>
            <p:spPr>
              <a:xfrm>
                <a:off x="1033101"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 name="Google Shape;673;p38">
                <a:extLst>
                  <a:ext uri="{FF2B5EF4-FFF2-40B4-BE49-F238E27FC236}">
                    <a16:creationId xmlns:a16="http://schemas.microsoft.com/office/drawing/2014/main" id="{BE42C929-9688-8D79-9985-11467B356F96}"/>
                  </a:ext>
                </a:extLst>
              </p:cNvPr>
              <p:cNvSpPr/>
              <p:nvPr/>
            </p:nvSpPr>
            <p:spPr>
              <a:xfrm>
                <a:off x="1145444"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 name="Google Shape;674;p38">
                <a:extLst>
                  <a:ext uri="{FF2B5EF4-FFF2-40B4-BE49-F238E27FC236}">
                    <a16:creationId xmlns:a16="http://schemas.microsoft.com/office/drawing/2014/main" id="{A4498913-6C73-5586-08E0-17BB9B36D45F}"/>
                  </a:ext>
                </a:extLst>
              </p:cNvPr>
              <p:cNvSpPr/>
              <p:nvPr/>
            </p:nvSpPr>
            <p:spPr>
              <a:xfrm>
                <a:off x="1257817"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 name="Google Shape;675;p38">
                <a:extLst>
                  <a:ext uri="{FF2B5EF4-FFF2-40B4-BE49-F238E27FC236}">
                    <a16:creationId xmlns:a16="http://schemas.microsoft.com/office/drawing/2014/main" id="{0728244B-167B-4050-4A69-08B14EFC14BF}"/>
                  </a:ext>
                </a:extLst>
              </p:cNvPr>
              <p:cNvSpPr/>
              <p:nvPr/>
            </p:nvSpPr>
            <p:spPr>
              <a:xfrm>
                <a:off x="1369236" y="342246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 name="Google Shape;676;p38">
                <a:extLst>
                  <a:ext uri="{FF2B5EF4-FFF2-40B4-BE49-F238E27FC236}">
                    <a16:creationId xmlns:a16="http://schemas.microsoft.com/office/drawing/2014/main" id="{9D8421BD-667F-0D6D-9D7B-08EBB247CDE5}"/>
                  </a:ext>
                </a:extLst>
              </p:cNvPr>
              <p:cNvSpPr/>
              <p:nvPr/>
            </p:nvSpPr>
            <p:spPr>
              <a:xfrm>
                <a:off x="1481578"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8" name="Google Shape;677;p38">
                <a:extLst>
                  <a:ext uri="{FF2B5EF4-FFF2-40B4-BE49-F238E27FC236}">
                    <a16:creationId xmlns:a16="http://schemas.microsoft.com/office/drawing/2014/main" id="{42303BBA-A862-64C5-EC81-A5A77FC73C0D}"/>
                  </a:ext>
                </a:extLst>
              </p:cNvPr>
              <p:cNvSpPr/>
              <p:nvPr/>
            </p:nvSpPr>
            <p:spPr>
              <a:xfrm>
                <a:off x="1592073" y="342246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9" name="Google Shape;678;p38">
                <a:extLst>
                  <a:ext uri="{FF2B5EF4-FFF2-40B4-BE49-F238E27FC236}">
                    <a16:creationId xmlns:a16="http://schemas.microsoft.com/office/drawing/2014/main" id="{00F5DC90-CA52-F9EF-A7AF-D03853136832}"/>
                  </a:ext>
                </a:extLst>
              </p:cNvPr>
              <p:cNvSpPr/>
              <p:nvPr/>
            </p:nvSpPr>
            <p:spPr>
              <a:xfrm>
                <a:off x="1704446"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0" name="Google Shape;679;p38">
                <a:extLst>
                  <a:ext uri="{FF2B5EF4-FFF2-40B4-BE49-F238E27FC236}">
                    <a16:creationId xmlns:a16="http://schemas.microsoft.com/office/drawing/2014/main" id="{13D1AD59-1943-F22B-F66F-991352D44E2C}"/>
                  </a:ext>
                </a:extLst>
              </p:cNvPr>
              <p:cNvSpPr/>
              <p:nvPr/>
            </p:nvSpPr>
            <p:spPr>
              <a:xfrm>
                <a:off x="1815864"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1" name="Google Shape;680;p38">
                <a:extLst>
                  <a:ext uri="{FF2B5EF4-FFF2-40B4-BE49-F238E27FC236}">
                    <a16:creationId xmlns:a16="http://schemas.microsoft.com/office/drawing/2014/main" id="{5A0347C8-D8B2-2432-CE27-C54892007331}"/>
                  </a:ext>
                </a:extLst>
              </p:cNvPr>
              <p:cNvSpPr/>
              <p:nvPr/>
            </p:nvSpPr>
            <p:spPr>
              <a:xfrm>
                <a:off x="1928207"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2" name="Google Shape;681;p38">
                <a:extLst>
                  <a:ext uri="{FF2B5EF4-FFF2-40B4-BE49-F238E27FC236}">
                    <a16:creationId xmlns:a16="http://schemas.microsoft.com/office/drawing/2014/main" id="{ABC8C0A1-B226-E4F0-BCF9-A70421DC2623}"/>
                  </a:ext>
                </a:extLst>
              </p:cNvPr>
              <p:cNvSpPr/>
              <p:nvPr/>
            </p:nvSpPr>
            <p:spPr>
              <a:xfrm>
                <a:off x="870178"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3" name="Google Shape;682;p38">
                <a:extLst>
                  <a:ext uri="{FF2B5EF4-FFF2-40B4-BE49-F238E27FC236}">
                    <a16:creationId xmlns:a16="http://schemas.microsoft.com/office/drawing/2014/main" id="{7722E330-BB69-445B-ED14-071782ECD2FB}"/>
                  </a:ext>
                </a:extLst>
              </p:cNvPr>
              <p:cNvSpPr/>
              <p:nvPr/>
            </p:nvSpPr>
            <p:spPr>
              <a:xfrm>
                <a:off x="982521" y="295335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4" name="Google Shape;683;p38">
                <a:extLst>
                  <a:ext uri="{FF2B5EF4-FFF2-40B4-BE49-F238E27FC236}">
                    <a16:creationId xmlns:a16="http://schemas.microsoft.com/office/drawing/2014/main" id="{D3A70EC4-2F23-86F8-9C02-B945F667206E}"/>
                  </a:ext>
                </a:extLst>
              </p:cNvPr>
              <p:cNvSpPr/>
              <p:nvPr/>
            </p:nvSpPr>
            <p:spPr>
              <a:xfrm>
                <a:off x="1093970" y="295335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5" name="Google Shape;684;p38">
                <a:extLst>
                  <a:ext uri="{FF2B5EF4-FFF2-40B4-BE49-F238E27FC236}">
                    <a16:creationId xmlns:a16="http://schemas.microsoft.com/office/drawing/2014/main" id="{DB918DF7-BBFA-DAB4-23D0-22BB8F56482F}"/>
                  </a:ext>
                </a:extLst>
              </p:cNvPr>
              <p:cNvSpPr/>
              <p:nvPr/>
            </p:nvSpPr>
            <p:spPr>
              <a:xfrm>
                <a:off x="1206313"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6" name="Google Shape;685;p38">
                <a:extLst>
                  <a:ext uri="{FF2B5EF4-FFF2-40B4-BE49-F238E27FC236}">
                    <a16:creationId xmlns:a16="http://schemas.microsoft.com/office/drawing/2014/main" id="{ACFEAE76-9A73-053A-A463-6B6F65A26C6D}"/>
                  </a:ext>
                </a:extLst>
              </p:cNvPr>
              <p:cNvSpPr/>
              <p:nvPr/>
            </p:nvSpPr>
            <p:spPr>
              <a:xfrm>
                <a:off x="1317731"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7" name="Google Shape;686;p38">
                <a:extLst>
                  <a:ext uri="{FF2B5EF4-FFF2-40B4-BE49-F238E27FC236}">
                    <a16:creationId xmlns:a16="http://schemas.microsoft.com/office/drawing/2014/main" id="{C2B97654-77E8-7EAD-7BF3-2C5475BA4BCB}"/>
                  </a:ext>
                </a:extLst>
              </p:cNvPr>
              <p:cNvSpPr/>
              <p:nvPr/>
            </p:nvSpPr>
            <p:spPr>
              <a:xfrm>
                <a:off x="1429150" y="295335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 name="Google Shape;687;p38">
                <a:extLst>
                  <a:ext uri="{FF2B5EF4-FFF2-40B4-BE49-F238E27FC236}">
                    <a16:creationId xmlns:a16="http://schemas.microsoft.com/office/drawing/2014/main" id="{FDFD4133-99B1-0DBB-0EC7-C89356A7FD66}"/>
                  </a:ext>
                </a:extLst>
              </p:cNvPr>
              <p:cNvSpPr/>
              <p:nvPr/>
            </p:nvSpPr>
            <p:spPr>
              <a:xfrm>
                <a:off x="1540568"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 name="Google Shape;688;p38">
                <a:extLst>
                  <a:ext uri="{FF2B5EF4-FFF2-40B4-BE49-F238E27FC236}">
                    <a16:creationId xmlns:a16="http://schemas.microsoft.com/office/drawing/2014/main" id="{8DE502B6-B06D-4CB2-4D27-16F7914DA65A}"/>
                  </a:ext>
                </a:extLst>
              </p:cNvPr>
              <p:cNvSpPr/>
              <p:nvPr/>
            </p:nvSpPr>
            <p:spPr>
              <a:xfrm>
                <a:off x="1652942" y="295335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0" name="Google Shape;689;p38">
                <a:extLst>
                  <a:ext uri="{FF2B5EF4-FFF2-40B4-BE49-F238E27FC236}">
                    <a16:creationId xmlns:a16="http://schemas.microsoft.com/office/drawing/2014/main" id="{9B002EDC-26C3-BC7D-ADD3-EC0F4CC14FBF}"/>
                  </a:ext>
                </a:extLst>
              </p:cNvPr>
              <p:cNvSpPr/>
              <p:nvPr/>
            </p:nvSpPr>
            <p:spPr>
              <a:xfrm>
                <a:off x="1764360"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1" name="Google Shape;690;p38">
                <a:extLst>
                  <a:ext uri="{FF2B5EF4-FFF2-40B4-BE49-F238E27FC236}">
                    <a16:creationId xmlns:a16="http://schemas.microsoft.com/office/drawing/2014/main" id="{CEBE44AB-9724-6704-CFD7-2E3D69AB926F}"/>
                  </a:ext>
                </a:extLst>
              </p:cNvPr>
              <p:cNvSpPr/>
              <p:nvPr/>
            </p:nvSpPr>
            <p:spPr>
              <a:xfrm>
                <a:off x="1876703"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2" name="Google Shape;691;p38">
                <a:extLst>
                  <a:ext uri="{FF2B5EF4-FFF2-40B4-BE49-F238E27FC236}">
                    <a16:creationId xmlns:a16="http://schemas.microsoft.com/office/drawing/2014/main" id="{EBFADF69-0792-7A1E-A917-3AFE9B459301}"/>
                  </a:ext>
                </a:extLst>
              </p:cNvPr>
              <p:cNvSpPr/>
              <p:nvPr/>
            </p:nvSpPr>
            <p:spPr>
              <a:xfrm>
                <a:off x="1988121" y="295335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3" name="Google Shape;692;p38">
                <a:extLst>
                  <a:ext uri="{FF2B5EF4-FFF2-40B4-BE49-F238E27FC236}">
                    <a16:creationId xmlns:a16="http://schemas.microsoft.com/office/drawing/2014/main" id="{900E71B1-06BB-E560-2B7C-6CCF12822AE2}"/>
                  </a:ext>
                </a:extLst>
              </p:cNvPr>
              <p:cNvSpPr/>
              <p:nvPr/>
            </p:nvSpPr>
            <p:spPr>
              <a:xfrm>
                <a:off x="608005" y="318930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94" name="Google Shape;693;p38">
                <a:extLst>
                  <a:ext uri="{FF2B5EF4-FFF2-40B4-BE49-F238E27FC236}">
                    <a16:creationId xmlns:a16="http://schemas.microsoft.com/office/drawing/2014/main" id="{99A866DA-9C40-243A-0993-D25BC3167A8B}"/>
                  </a:ext>
                </a:extLst>
              </p:cNvPr>
              <p:cNvSpPr/>
              <p:nvPr/>
            </p:nvSpPr>
            <p:spPr>
              <a:xfrm>
                <a:off x="608005"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5" name="Google Shape;694;p38">
                <a:extLst>
                  <a:ext uri="{FF2B5EF4-FFF2-40B4-BE49-F238E27FC236}">
                    <a16:creationId xmlns:a16="http://schemas.microsoft.com/office/drawing/2014/main" id="{9030A3AB-DDDB-2A95-D2A2-3F6663F01620}"/>
                  </a:ext>
                </a:extLst>
              </p:cNvPr>
              <p:cNvSpPr/>
              <p:nvPr/>
            </p:nvSpPr>
            <p:spPr>
              <a:xfrm>
                <a:off x="720378"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6" name="Google Shape;695;p38">
                <a:extLst>
                  <a:ext uri="{FF2B5EF4-FFF2-40B4-BE49-F238E27FC236}">
                    <a16:creationId xmlns:a16="http://schemas.microsoft.com/office/drawing/2014/main" id="{1E1EED32-C86D-6CE8-2AAB-E1591F2A1D43}"/>
                  </a:ext>
                </a:extLst>
              </p:cNvPr>
              <p:cNvSpPr/>
              <p:nvPr/>
            </p:nvSpPr>
            <p:spPr>
              <a:xfrm>
                <a:off x="831796"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7" name="Google Shape;696;p38">
                <a:extLst>
                  <a:ext uri="{FF2B5EF4-FFF2-40B4-BE49-F238E27FC236}">
                    <a16:creationId xmlns:a16="http://schemas.microsoft.com/office/drawing/2014/main" id="{44F1BAFB-F60B-74FA-2E16-5E871EBAA6EA}"/>
                  </a:ext>
                </a:extLst>
              </p:cNvPr>
              <p:cNvSpPr/>
              <p:nvPr/>
            </p:nvSpPr>
            <p:spPr>
              <a:xfrm>
                <a:off x="944139"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8" name="Google Shape;697;p38">
                <a:extLst>
                  <a:ext uri="{FF2B5EF4-FFF2-40B4-BE49-F238E27FC236}">
                    <a16:creationId xmlns:a16="http://schemas.microsoft.com/office/drawing/2014/main" id="{33D9BCB0-6298-2635-1B3A-31A2A7985F41}"/>
                  </a:ext>
                </a:extLst>
              </p:cNvPr>
              <p:cNvSpPr/>
              <p:nvPr/>
            </p:nvSpPr>
            <p:spPr>
              <a:xfrm>
                <a:off x="1054633" y="318930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9" name="Google Shape;698;p38">
                <a:extLst>
                  <a:ext uri="{FF2B5EF4-FFF2-40B4-BE49-F238E27FC236}">
                    <a16:creationId xmlns:a16="http://schemas.microsoft.com/office/drawing/2014/main" id="{24DE76DC-F313-CCE9-EF0A-6027BFF3073B}"/>
                  </a:ext>
                </a:extLst>
              </p:cNvPr>
              <p:cNvSpPr/>
              <p:nvPr/>
            </p:nvSpPr>
            <p:spPr>
              <a:xfrm>
                <a:off x="1167931"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0" name="Google Shape;699;p38">
                <a:extLst>
                  <a:ext uri="{FF2B5EF4-FFF2-40B4-BE49-F238E27FC236}">
                    <a16:creationId xmlns:a16="http://schemas.microsoft.com/office/drawing/2014/main" id="{6858D9B1-B818-5054-42DE-F94E11F80BC6}"/>
                  </a:ext>
                </a:extLst>
              </p:cNvPr>
              <p:cNvSpPr/>
              <p:nvPr/>
            </p:nvSpPr>
            <p:spPr>
              <a:xfrm>
                <a:off x="1278425" y="318930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1" name="Google Shape;700;p38">
                <a:extLst>
                  <a:ext uri="{FF2B5EF4-FFF2-40B4-BE49-F238E27FC236}">
                    <a16:creationId xmlns:a16="http://schemas.microsoft.com/office/drawing/2014/main" id="{F6ABA364-BCEC-7836-D82A-80BAC4C7F6CD}"/>
                  </a:ext>
                </a:extLst>
              </p:cNvPr>
              <p:cNvSpPr/>
              <p:nvPr/>
            </p:nvSpPr>
            <p:spPr>
              <a:xfrm>
                <a:off x="1390768" y="318930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2" name="Google Shape;701;p38">
                <a:extLst>
                  <a:ext uri="{FF2B5EF4-FFF2-40B4-BE49-F238E27FC236}">
                    <a16:creationId xmlns:a16="http://schemas.microsoft.com/office/drawing/2014/main" id="{49D5490F-FC7D-8652-B275-97C6A5DE5B02}"/>
                  </a:ext>
                </a:extLst>
              </p:cNvPr>
              <p:cNvSpPr/>
              <p:nvPr/>
            </p:nvSpPr>
            <p:spPr>
              <a:xfrm>
                <a:off x="1503110" y="318930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3" name="Google Shape;702;p38">
                <a:extLst>
                  <a:ext uri="{FF2B5EF4-FFF2-40B4-BE49-F238E27FC236}">
                    <a16:creationId xmlns:a16="http://schemas.microsoft.com/office/drawing/2014/main" id="{27CEDDE8-54E9-C7D0-A52D-79256CB65047}"/>
                  </a:ext>
                </a:extLst>
              </p:cNvPr>
              <p:cNvSpPr/>
              <p:nvPr/>
            </p:nvSpPr>
            <p:spPr>
              <a:xfrm>
                <a:off x="1614560"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4" name="Google Shape;703;p38">
                <a:extLst>
                  <a:ext uri="{FF2B5EF4-FFF2-40B4-BE49-F238E27FC236}">
                    <a16:creationId xmlns:a16="http://schemas.microsoft.com/office/drawing/2014/main" id="{BC2F8190-0CFE-470D-804F-2F6445470E58}"/>
                  </a:ext>
                </a:extLst>
              </p:cNvPr>
              <p:cNvSpPr/>
              <p:nvPr/>
            </p:nvSpPr>
            <p:spPr>
              <a:xfrm>
                <a:off x="1726902"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5" name="Google Shape;704;p38">
                <a:extLst>
                  <a:ext uri="{FF2B5EF4-FFF2-40B4-BE49-F238E27FC236}">
                    <a16:creationId xmlns:a16="http://schemas.microsoft.com/office/drawing/2014/main" id="{2EFAFADF-2BC6-5637-CFAE-F7F8CFC83315}"/>
                  </a:ext>
                </a:extLst>
              </p:cNvPr>
              <p:cNvSpPr/>
              <p:nvPr/>
            </p:nvSpPr>
            <p:spPr>
              <a:xfrm>
                <a:off x="1838321"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 name="Google Shape;705;p38">
                <a:extLst>
                  <a:ext uri="{FF2B5EF4-FFF2-40B4-BE49-F238E27FC236}">
                    <a16:creationId xmlns:a16="http://schemas.microsoft.com/office/drawing/2014/main" id="{05898E03-EBA0-9776-49E4-6841EF5D06D5}"/>
                  </a:ext>
                </a:extLst>
              </p:cNvPr>
              <p:cNvSpPr/>
              <p:nvPr/>
            </p:nvSpPr>
            <p:spPr>
              <a:xfrm>
                <a:off x="2145827" y="3889669"/>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sp>
        <p:nvSpPr>
          <p:cNvPr id="2" name="Title 1">
            <a:extLst>
              <a:ext uri="{FF2B5EF4-FFF2-40B4-BE49-F238E27FC236}">
                <a16:creationId xmlns:a16="http://schemas.microsoft.com/office/drawing/2014/main" id="{282BDD45-7630-34B8-0A73-D934BA2C2ACC}"/>
              </a:ext>
            </a:extLst>
          </p:cNvPr>
          <p:cNvSpPr>
            <a:spLocks noGrp="1"/>
          </p:cNvSpPr>
          <p:nvPr>
            <p:ph type="ctrTitle"/>
          </p:nvPr>
        </p:nvSpPr>
        <p:spPr/>
        <p:txBody>
          <a:bodyPr/>
          <a:lstStyle/>
          <a:p>
            <a:r>
              <a:rPr lang="en-SG" sz="7200"/>
              <a:t>Cryptocurrencies</a:t>
            </a:r>
            <a:br>
              <a:rPr lang="en-SG" sz="7200"/>
            </a:br>
            <a:r>
              <a:rPr lang="en" sz="5867">
                <a:solidFill>
                  <a:schemeClr val="accent3"/>
                </a:solidFill>
              </a:rPr>
              <a:t>A Socialogical Approach</a:t>
            </a:r>
            <a:endParaRPr lang="en-SG" sz="7200">
              <a:solidFill>
                <a:schemeClr val="accent3"/>
              </a:solidFill>
            </a:endParaRPr>
          </a:p>
        </p:txBody>
      </p:sp>
      <p:sp>
        <p:nvSpPr>
          <p:cNvPr id="3" name="Subtitle 2">
            <a:extLst>
              <a:ext uri="{FF2B5EF4-FFF2-40B4-BE49-F238E27FC236}">
                <a16:creationId xmlns:a16="http://schemas.microsoft.com/office/drawing/2014/main" id="{82BC0378-6F50-7C9A-E162-5642A15F5795}"/>
              </a:ext>
            </a:extLst>
          </p:cNvPr>
          <p:cNvSpPr>
            <a:spLocks noGrp="1"/>
          </p:cNvSpPr>
          <p:nvPr>
            <p:ph type="subTitle" idx="1"/>
          </p:nvPr>
        </p:nvSpPr>
        <p:spPr>
          <a:xfrm>
            <a:off x="934095" y="4231201"/>
            <a:ext cx="3990800" cy="820800"/>
          </a:xfrm>
        </p:spPr>
        <p:txBody>
          <a:bodyPr/>
          <a:lstStyle/>
          <a:p>
            <a:r>
              <a:rPr lang="en-US" sz="1600"/>
              <a:t>Jordan Ong </a:t>
            </a:r>
            <a:r>
              <a:rPr lang="en-US" sz="1600" err="1"/>
              <a:t>Zhi</a:t>
            </a:r>
            <a:r>
              <a:rPr lang="en-US" sz="1600"/>
              <a:t> Rong</a:t>
            </a:r>
          </a:p>
          <a:p>
            <a:r>
              <a:rPr lang="en-US" sz="1600"/>
              <a:t>Kenneth Low Yan Wei</a:t>
            </a:r>
          </a:p>
          <a:p>
            <a:r>
              <a:rPr lang="en-US" sz="1600"/>
              <a:t>Peace Tay Jiunn Ching</a:t>
            </a:r>
          </a:p>
          <a:p>
            <a:r>
              <a:rPr lang="en-US" sz="1600"/>
              <a:t>Tan Yu Yan, Rachel</a:t>
            </a:r>
          </a:p>
          <a:p>
            <a:r>
              <a:rPr lang="en-US" sz="1600" err="1"/>
              <a:t>Widya</a:t>
            </a:r>
            <a:r>
              <a:rPr lang="en-US" sz="1600"/>
              <a:t> </a:t>
            </a:r>
            <a:r>
              <a:rPr lang="en-US" sz="1600" err="1"/>
              <a:t>Tantiya</a:t>
            </a:r>
            <a:r>
              <a:rPr lang="en-US" sz="1600"/>
              <a:t> </a:t>
            </a:r>
            <a:r>
              <a:rPr lang="en-US" sz="1600" err="1"/>
              <a:t>Yutika</a:t>
            </a:r>
            <a:endParaRPr lang="en-US" sz="1600"/>
          </a:p>
          <a:p>
            <a:r>
              <a:rPr lang="en-US" sz="1600"/>
              <a:t>Yap Pin Yaw</a:t>
            </a:r>
            <a:endParaRPr lang="en-SG" sz="1600"/>
          </a:p>
        </p:txBody>
      </p:sp>
    </p:spTree>
    <p:extLst>
      <p:ext uri="{BB962C8B-B14F-4D97-AF65-F5344CB8AC3E}">
        <p14:creationId xmlns:p14="http://schemas.microsoft.com/office/powerpoint/2010/main" val="1394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CAD5554-4F8E-89E2-A78E-262400A7DA72}"/>
              </a:ext>
            </a:extLst>
          </p:cNvPr>
          <p:cNvSpPr/>
          <p:nvPr/>
        </p:nvSpPr>
        <p:spPr>
          <a:xfrm>
            <a:off x="237743" y="2661683"/>
            <a:ext cx="5858256" cy="3893947"/>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Centrality Analysis</a:t>
            </a:r>
          </a:p>
        </p:txBody>
      </p:sp>
      <p:sp>
        <p:nvSpPr>
          <p:cNvPr id="30" name="TextBox 29">
            <a:extLst>
              <a:ext uri="{FF2B5EF4-FFF2-40B4-BE49-F238E27FC236}">
                <a16:creationId xmlns:a16="http://schemas.microsoft.com/office/drawing/2014/main" id="{89D6AE89-A9B6-8B41-2AFD-7EDA898ED09F}"/>
              </a:ext>
            </a:extLst>
          </p:cNvPr>
          <p:cNvSpPr txBox="1"/>
          <p:nvPr/>
        </p:nvSpPr>
        <p:spPr>
          <a:xfrm>
            <a:off x="1748391" y="6085176"/>
            <a:ext cx="1439621"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Influencers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1" name="TextBox 30">
            <a:extLst>
              <a:ext uri="{FF2B5EF4-FFF2-40B4-BE49-F238E27FC236}">
                <a16:creationId xmlns:a16="http://schemas.microsoft.com/office/drawing/2014/main" id="{D74AB80F-1179-C486-79C0-B554A1745636}"/>
              </a:ext>
            </a:extLst>
          </p:cNvPr>
          <p:cNvSpPr txBox="1"/>
          <p:nvPr/>
        </p:nvSpPr>
        <p:spPr>
          <a:xfrm>
            <a:off x="3558078" y="6086911"/>
            <a:ext cx="1308747"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Institutions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PageRank is calculated based on a ~180,000-node network</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4" name="Rectangle 43">
            <a:extLst>
              <a:ext uri="{FF2B5EF4-FFF2-40B4-BE49-F238E27FC236}">
                <a16:creationId xmlns:a16="http://schemas.microsoft.com/office/drawing/2014/main" id="{AD8E60A4-8799-A61F-76DC-069CEC3D83EE}"/>
              </a:ext>
            </a:extLst>
          </p:cNvPr>
          <p:cNvSpPr/>
          <p:nvPr/>
        </p:nvSpPr>
        <p:spPr>
          <a:xfrm>
            <a:off x="237744" y="2271463"/>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PageRank Scoring</a:t>
            </a:r>
          </a:p>
        </p:txBody>
      </p:sp>
      <p:graphicFrame>
        <p:nvGraphicFramePr>
          <p:cNvPr id="47" name="Chart 46">
            <a:extLst>
              <a:ext uri="{FF2B5EF4-FFF2-40B4-BE49-F238E27FC236}">
                <a16:creationId xmlns:a16="http://schemas.microsoft.com/office/drawing/2014/main" id="{C968AAFC-C0A3-BD77-D8FC-3B9C2043CCA6}"/>
              </a:ext>
            </a:extLst>
          </p:cNvPr>
          <p:cNvGraphicFramePr/>
          <p:nvPr>
            <p:extLst>
              <p:ext uri="{D42A27DB-BD31-4B8C-83A1-F6EECF244321}">
                <p14:modId xmlns:p14="http://schemas.microsoft.com/office/powerpoint/2010/main" val="221434950"/>
              </p:ext>
            </p:extLst>
          </p:nvPr>
        </p:nvGraphicFramePr>
        <p:xfrm>
          <a:off x="237743" y="2661683"/>
          <a:ext cx="5839794" cy="35723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666F49D-F771-8466-42B1-E8FB41C98C8A}"/>
              </a:ext>
            </a:extLst>
          </p:cNvPr>
          <p:cNvSpPr txBox="1"/>
          <p:nvPr/>
        </p:nvSpPr>
        <p:spPr>
          <a:xfrm>
            <a:off x="4645061" y="6273594"/>
            <a:ext cx="1432476" cy="253916"/>
          </a:xfrm>
          <a:prstGeom prst="rect">
            <a:avLst/>
          </a:prstGeom>
          <a:noFill/>
        </p:spPr>
        <p:txBody>
          <a:bodyPr wrap="square" rtlCol="0">
            <a:spAutoFit/>
          </a:bodyPr>
          <a:lstStyle/>
          <a:p>
            <a:pPr algn="ctr"/>
            <a:r>
              <a:rPr lang="en-SG" sz="1050" i="1"/>
              <a:t>Size = # of followers</a:t>
            </a:r>
          </a:p>
        </p:txBody>
      </p:sp>
      <p:sp>
        <p:nvSpPr>
          <p:cNvPr id="23" name="Rectangle 22">
            <a:extLst>
              <a:ext uri="{FF2B5EF4-FFF2-40B4-BE49-F238E27FC236}">
                <a16:creationId xmlns:a16="http://schemas.microsoft.com/office/drawing/2014/main" id="{3868497C-B008-6FD3-BA93-480C04CAF26D}"/>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No. of Followers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BA1BC102-864B-0097-3E33-263B9CD37CEE}"/>
              </a:ext>
            </a:extLst>
          </p:cNvPr>
          <p:cNvSpPr/>
          <p:nvPr/>
        </p:nvSpPr>
        <p:spPr>
          <a:xfrm>
            <a:off x="6242449" y="2572057"/>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High follower count ≠ High PageRank Score</a:t>
            </a:r>
          </a:p>
          <a:p>
            <a:pPr marL="171450" indent="-171450">
              <a:buClrTx/>
              <a:buFont typeface="Arial" panose="020B0604020202020204" pitchFamily="34" charset="0"/>
              <a:buChar char="•"/>
            </a:pPr>
            <a:r>
              <a:rPr lang="en-US" sz="1200">
                <a:solidFill>
                  <a:schemeClr val="accent3"/>
                </a:solidFill>
                <a:latin typeface="Ubuntu" panose="020B0504030602030204" pitchFamily="34" charset="0"/>
                <a:sym typeface="Wingdings" panose="05000000000000000000" pitchFamily="2" charset="2"/>
              </a:rPr>
              <a:t>Retail investors &amp; speculators follow influencer accounts such as Elon Musk </a:t>
            </a:r>
            <a:r>
              <a:rPr lang="en-US" sz="1200" b="1">
                <a:solidFill>
                  <a:schemeClr val="accent3"/>
                </a:solidFill>
                <a:latin typeface="Ubuntu" panose="020B0504030602030204" pitchFamily="34" charset="0"/>
                <a:sym typeface="Wingdings" panose="05000000000000000000" pitchFamily="2" charset="2"/>
              </a:rPr>
              <a:t> Lower PageRank Score</a:t>
            </a:r>
          </a:p>
          <a:p>
            <a:pPr marL="171450" indent="-171450">
              <a:buClrTx/>
              <a:buFont typeface="Arial" panose="020B0604020202020204" pitchFamily="34" charset="0"/>
              <a:buChar char="•"/>
            </a:pPr>
            <a:r>
              <a:rPr lang="en-US" sz="1200">
                <a:solidFill>
                  <a:schemeClr val="accent3"/>
                </a:solidFill>
                <a:latin typeface="Ubuntu" panose="020B0504030602030204" pitchFamily="34" charset="0"/>
                <a:sym typeface="Wingdings" panose="05000000000000000000" pitchFamily="2" charset="2"/>
              </a:rPr>
              <a:t>Finance professionals follow news channels and Financial Institutes such as Bloomberg and Goldman Sachs  </a:t>
            </a:r>
            <a:r>
              <a:rPr lang="en-US" sz="1200" b="1">
                <a:solidFill>
                  <a:schemeClr val="accent3"/>
                </a:solidFill>
                <a:latin typeface="Ubuntu" panose="020B0504030602030204" pitchFamily="34" charset="0"/>
                <a:sym typeface="Wingdings" panose="05000000000000000000" pitchFamily="2" charset="2"/>
              </a:rPr>
              <a:t>Higher PageRank score</a:t>
            </a:r>
            <a:endParaRPr lang="en-US" sz="1200" b="1">
              <a:solidFill>
                <a:schemeClr val="accent3"/>
              </a:solidFill>
              <a:latin typeface="Ubuntu" panose="020B0504030602030204" pitchFamily="34" charset="0"/>
            </a:endParaRPr>
          </a:p>
        </p:txBody>
      </p:sp>
      <p:graphicFrame>
        <p:nvGraphicFramePr>
          <p:cNvPr id="27" name="Table 6">
            <a:extLst>
              <a:ext uri="{FF2B5EF4-FFF2-40B4-BE49-F238E27FC236}">
                <a16:creationId xmlns:a16="http://schemas.microsoft.com/office/drawing/2014/main" id="{AF67C90C-D49C-12A2-6387-7F9988A10A44}"/>
              </a:ext>
            </a:extLst>
          </p:cNvPr>
          <p:cNvGraphicFramePr>
            <a:graphicFrameLocks noGrp="1"/>
          </p:cNvGraphicFramePr>
          <p:nvPr>
            <p:extLst>
              <p:ext uri="{D42A27DB-BD31-4B8C-83A1-F6EECF244321}">
                <p14:modId xmlns:p14="http://schemas.microsoft.com/office/powerpoint/2010/main" val="4029766282"/>
              </p:ext>
            </p:extLst>
          </p:nvPr>
        </p:nvGraphicFramePr>
        <p:xfrm>
          <a:off x="6342201" y="2985616"/>
          <a:ext cx="2682930" cy="109728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200">
                          <a:solidFill>
                            <a:schemeClr val="accent3"/>
                          </a:solidFill>
                          <a:latin typeface="Ubuntu" panose="020B0504030602030204" pitchFamily="34" charset="0"/>
                        </a:rPr>
                        <a:t>Elon Musk</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98,000,000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200">
                          <a:solidFill>
                            <a:schemeClr val="accent3"/>
                          </a:solidFill>
                          <a:latin typeface="Ubuntu" panose="020B0504030602030204" pitchFamily="34" charset="0"/>
                        </a:rPr>
                        <a:t>Changpeng Zhao</a:t>
                      </a:r>
                    </a:p>
                  </a:txBody>
                  <a:tcPr/>
                </a:tc>
                <a:tc>
                  <a:txBody>
                    <a:bodyPr/>
                    <a:lstStyle/>
                    <a:p>
                      <a:r>
                        <a:rPr lang="en-US" sz="1200">
                          <a:solidFill>
                            <a:schemeClr val="accent3"/>
                          </a:solidFill>
                          <a:latin typeface="Ubuntu" panose="020B0504030602030204" pitchFamily="34" charset="0"/>
                        </a:rPr>
                        <a:t>~ 6,400,000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200">
                          <a:solidFill>
                            <a:schemeClr val="accent3"/>
                          </a:solidFill>
                          <a:latin typeface="Ubuntu" panose="020B0504030602030204" pitchFamily="34" charset="0"/>
                        </a:rPr>
                        <a:t>Vitalik Buterin</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200">
                          <a:solidFill>
                            <a:schemeClr val="accent3"/>
                          </a:solidFill>
                          <a:latin typeface="Ubuntu" panose="020B0504030602030204" pitchFamily="34" charset="0"/>
                        </a:rPr>
                        <a:t>Nayib Bukele</a:t>
                      </a:r>
                      <a:endParaRPr lang="en-SG" sz="12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28" name="Table 27">
            <a:extLst>
              <a:ext uri="{FF2B5EF4-FFF2-40B4-BE49-F238E27FC236}">
                <a16:creationId xmlns:a16="http://schemas.microsoft.com/office/drawing/2014/main" id="{A6B69585-2722-C307-7C40-BC68E8BEF6F1}"/>
              </a:ext>
            </a:extLst>
          </p:cNvPr>
          <p:cNvGraphicFramePr>
            <a:graphicFrameLocks noGrp="1"/>
          </p:cNvGraphicFramePr>
          <p:nvPr>
            <p:extLst>
              <p:ext uri="{D42A27DB-BD31-4B8C-83A1-F6EECF244321}">
                <p14:modId xmlns:p14="http://schemas.microsoft.com/office/powerpoint/2010/main" val="773996136"/>
              </p:ext>
            </p:extLst>
          </p:nvPr>
        </p:nvGraphicFramePr>
        <p:xfrm>
          <a:off x="9206349" y="2985616"/>
          <a:ext cx="2682930" cy="54864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200">
                          <a:solidFill>
                            <a:schemeClr val="accent3"/>
                          </a:solidFill>
                          <a:latin typeface="Ubuntu" panose="020B0504030602030204" pitchFamily="34" charset="0"/>
                        </a:rPr>
                        <a:t>Bloomberg</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8,300,000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200">
                          <a:solidFill>
                            <a:schemeClr val="accent3"/>
                          </a:solidFill>
                          <a:latin typeface="Ubuntu" panose="020B0504030602030204" pitchFamily="34" charset="0"/>
                        </a:rPr>
                        <a:t>Goldman Sachs</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937,700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29" name="Rectangle 28">
            <a:extLst>
              <a:ext uri="{FF2B5EF4-FFF2-40B4-BE49-F238E27FC236}">
                <a16:creationId xmlns:a16="http://schemas.microsoft.com/office/drawing/2014/main" id="{5166EAF7-4A61-6580-B7A7-6F88DB254D9E}"/>
              </a:ext>
            </a:extLst>
          </p:cNvPr>
          <p:cNvSpPr/>
          <p:nvPr/>
        </p:nvSpPr>
        <p:spPr>
          <a:xfrm>
            <a:off x="6242449" y="4264440"/>
            <a:ext cx="5746582"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Tree>
    <p:extLst>
      <p:ext uri="{BB962C8B-B14F-4D97-AF65-F5344CB8AC3E}">
        <p14:creationId xmlns:p14="http://schemas.microsoft.com/office/powerpoint/2010/main" val="62748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3718857" y="3132800"/>
            <a:ext cx="7522176" cy="1326400"/>
          </a:xfrm>
          <a:prstGeom prst="rect">
            <a:avLst/>
          </a:prstGeom>
        </p:spPr>
        <p:txBody>
          <a:bodyPr spcFirstLastPara="1" wrap="square" lIns="121900" tIns="121900" rIns="121900" bIns="121900" anchor="ctr" anchorCtr="0">
            <a:noAutofit/>
          </a:bodyPr>
          <a:lstStyle/>
          <a:p>
            <a:r>
              <a:rPr lang="en"/>
              <a:t>Sentiment Analysis</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03</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57487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9C829AD-6CBE-22E3-E794-8F786197DB45}"/>
              </a:ext>
            </a:extLst>
          </p:cNvPr>
          <p:cNvSpPr/>
          <p:nvPr/>
        </p:nvSpPr>
        <p:spPr>
          <a:xfrm>
            <a:off x="9143417" y="1910816"/>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4" name="Rectangle 33">
            <a:extLst>
              <a:ext uri="{FF2B5EF4-FFF2-40B4-BE49-F238E27FC236}">
                <a16:creationId xmlns:a16="http://schemas.microsoft.com/office/drawing/2014/main" id="{F41A638C-5493-5835-2980-4408B2233079}"/>
              </a:ext>
            </a:extLst>
          </p:cNvPr>
          <p:cNvSpPr/>
          <p:nvPr/>
        </p:nvSpPr>
        <p:spPr>
          <a:xfrm>
            <a:off x="6199052" y="1910817"/>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2" name="Rectangle 31">
            <a:extLst>
              <a:ext uri="{FF2B5EF4-FFF2-40B4-BE49-F238E27FC236}">
                <a16:creationId xmlns:a16="http://schemas.microsoft.com/office/drawing/2014/main" id="{74B6E31D-FB3D-CBCB-4F31-B7AABC54304B}"/>
              </a:ext>
            </a:extLst>
          </p:cNvPr>
          <p:cNvSpPr/>
          <p:nvPr/>
        </p:nvSpPr>
        <p:spPr>
          <a:xfrm>
            <a:off x="3210448" y="1910818"/>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1" name="Rectangle 30">
            <a:extLst>
              <a:ext uri="{FF2B5EF4-FFF2-40B4-BE49-F238E27FC236}">
                <a16:creationId xmlns:a16="http://schemas.microsoft.com/office/drawing/2014/main" id="{00FF3B25-B602-3878-E9CB-67587307CED1}"/>
              </a:ext>
            </a:extLst>
          </p:cNvPr>
          <p:cNvSpPr/>
          <p:nvPr/>
        </p:nvSpPr>
        <p:spPr>
          <a:xfrm>
            <a:off x="249944" y="1910818"/>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2" name="Title 1">
            <a:extLst>
              <a:ext uri="{FF2B5EF4-FFF2-40B4-BE49-F238E27FC236}">
                <a16:creationId xmlns:a16="http://schemas.microsoft.com/office/drawing/2014/main" id="{E47D0CE9-D370-E3A9-2A28-C1A5D3EAF6F0}"/>
              </a:ext>
            </a:extLst>
          </p:cNvPr>
          <p:cNvSpPr>
            <a:spLocks noGrp="1"/>
          </p:cNvSpPr>
          <p:nvPr>
            <p:ph type="title"/>
          </p:nvPr>
        </p:nvSpPr>
        <p:spPr/>
        <p:txBody>
          <a:bodyPr/>
          <a:lstStyle/>
          <a:p>
            <a:r>
              <a:rPr lang="en-SG"/>
              <a:t>Step by Step Process of Analysis</a:t>
            </a:r>
          </a:p>
        </p:txBody>
      </p:sp>
      <p:sp>
        <p:nvSpPr>
          <p:cNvPr id="16" name="Arrow: Pentagon 15">
            <a:extLst>
              <a:ext uri="{FF2B5EF4-FFF2-40B4-BE49-F238E27FC236}">
                <a16:creationId xmlns:a16="http://schemas.microsoft.com/office/drawing/2014/main" id="{9963C7EF-93EE-E597-9915-DD0C9C12DD71}"/>
              </a:ext>
            </a:extLst>
          </p:cNvPr>
          <p:cNvSpPr/>
          <p:nvPr/>
        </p:nvSpPr>
        <p:spPr>
          <a:xfrm>
            <a:off x="249944" y="1371744"/>
            <a:ext cx="2880000" cy="409575"/>
          </a:xfrm>
          <a:prstGeom prst="homePlate">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Extracting Data</a:t>
            </a:r>
            <a:endParaRPr kumimoji="0" lang="en-SG" sz="1600" b="1" i="0" u="none" strike="noStrike" kern="0" cap="none" spc="0" normalizeH="0" baseline="0" noProof="0">
              <a:ln>
                <a:noFill/>
              </a:ln>
              <a:solidFill>
                <a:srgbClr val="FFFFFF"/>
              </a:solidFill>
              <a:effectLst/>
              <a:uLnTx/>
              <a:uFillTx/>
              <a:latin typeface="Arial"/>
              <a:ea typeface="+mn-ea"/>
              <a:cs typeface="+mn-cs"/>
            </a:endParaRPr>
          </a:p>
        </p:txBody>
      </p:sp>
      <p:sp>
        <p:nvSpPr>
          <p:cNvPr id="17" name="Arrow: Chevron 16">
            <a:extLst>
              <a:ext uri="{FF2B5EF4-FFF2-40B4-BE49-F238E27FC236}">
                <a16:creationId xmlns:a16="http://schemas.microsoft.com/office/drawing/2014/main" id="{1E94C9EA-B150-23AC-2FB1-D09D7F2B7234}"/>
              </a:ext>
            </a:extLst>
          </p:cNvPr>
          <p:cNvSpPr/>
          <p:nvPr/>
        </p:nvSpPr>
        <p:spPr>
          <a:xfrm>
            <a:off x="3197537" y="1371744"/>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Pre-Processing</a:t>
            </a:r>
            <a:endParaRPr kumimoji="0" lang="en-SG" sz="1600" b="1" i="0" u="none" strike="noStrike" kern="0" cap="none" spc="0" normalizeH="0" baseline="0" noProof="0" err="1">
              <a:ln>
                <a:noFill/>
              </a:ln>
              <a:solidFill>
                <a:srgbClr val="FFFFFF"/>
              </a:solidFill>
              <a:effectLst/>
              <a:uLnTx/>
              <a:uFillTx/>
              <a:latin typeface="Arial"/>
              <a:ea typeface="+mn-ea"/>
              <a:cs typeface="+mn-cs"/>
            </a:endParaRPr>
          </a:p>
        </p:txBody>
      </p:sp>
      <p:sp>
        <p:nvSpPr>
          <p:cNvPr id="18" name="Arrow: Chevron 17">
            <a:extLst>
              <a:ext uri="{FF2B5EF4-FFF2-40B4-BE49-F238E27FC236}">
                <a16:creationId xmlns:a16="http://schemas.microsoft.com/office/drawing/2014/main" id="{66869413-8455-640C-F85F-94EAEE5D7979}"/>
              </a:ext>
            </a:extLst>
          </p:cNvPr>
          <p:cNvSpPr/>
          <p:nvPr/>
        </p:nvSpPr>
        <p:spPr>
          <a:xfrm>
            <a:off x="6145130" y="1371743"/>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Sentiment Analysis</a:t>
            </a:r>
            <a:endParaRPr kumimoji="0" lang="en-SG" sz="1600" b="1" i="0" u="none" strike="noStrike" kern="0" cap="none" spc="0" normalizeH="0" baseline="0" noProof="0">
              <a:ln>
                <a:noFill/>
              </a:ln>
              <a:solidFill>
                <a:srgbClr val="FFFFFF"/>
              </a:solidFill>
              <a:effectLst/>
              <a:uLnTx/>
              <a:uFillTx/>
              <a:latin typeface="Arial"/>
              <a:ea typeface="+mn-ea"/>
              <a:cs typeface="+mn-cs"/>
            </a:endParaRPr>
          </a:p>
        </p:txBody>
      </p:sp>
      <p:sp>
        <p:nvSpPr>
          <p:cNvPr id="19" name="Arrow: Chevron 18">
            <a:extLst>
              <a:ext uri="{FF2B5EF4-FFF2-40B4-BE49-F238E27FC236}">
                <a16:creationId xmlns:a16="http://schemas.microsoft.com/office/drawing/2014/main" id="{C071BCC9-A6DE-8892-6DB4-26FD1E79C144}"/>
              </a:ext>
            </a:extLst>
          </p:cNvPr>
          <p:cNvSpPr/>
          <p:nvPr/>
        </p:nvSpPr>
        <p:spPr>
          <a:xfrm>
            <a:off x="9089495" y="1371743"/>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Results</a:t>
            </a: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0" name="Picture 4" descr="Twitter - Free social media icons">
            <a:extLst>
              <a:ext uri="{FF2B5EF4-FFF2-40B4-BE49-F238E27FC236}">
                <a16:creationId xmlns:a16="http://schemas.microsoft.com/office/drawing/2014/main" id="{C1597BB3-6319-B4EC-FAC6-D20D83682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687" y="2129661"/>
            <a:ext cx="726670" cy="7266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ddit Logo Design by Darsh Yadav on Dribbble">
            <a:extLst>
              <a:ext uri="{FF2B5EF4-FFF2-40B4-BE49-F238E27FC236}">
                <a16:creationId xmlns:a16="http://schemas.microsoft.com/office/drawing/2014/main" id="{6A4F3684-8B45-197D-5680-CE0E12E3F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87" y="3519348"/>
            <a:ext cx="726670" cy="7266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a:extLst>
              <a:ext uri="{FF2B5EF4-FFF2-40B4-BE49-F238E27FC236}">
                <a16:creationId xmlns:a16="http://schemas.microsoft.com/office/drawing/2014/main" id="{73016DEF-5980-D93C-7707-43FBC2A93C7B}"/>
              </a:ext>
            </a:extLst>
          </p:cNvPr>
          <p:cNvPicPr>
            <a:picLocks noChangeAspect="1"/>
          </p:cNvPicPr>
          <p:nvPr/>
        </p:nvPicPr>
        <p:blipFill>
          <a:blip r:embed="rId4"/>
          <a:stretch>
            <a:fillRect/>
          </a:stretch>
        </p:blipFill>
        <p:spPr>
          <a:xfrm>
            <a:off x="4040538" y="3724581"/>
            <a:ext cx="1223486" cy="1094912"/>
          </a:xfrm>
          <a:prstGeom prst="rect">
            <a:avLst/>
          </a:prstGeom>
        </p:spPr>
      </p:pic>
      <p:pic>
        <p:nvPicPr>
          <p:cNvPr id="24" name="Picture 15" descr="A picture containing timeline&#10;&#10;Description automatically generated">
            <a:extLst>
              <a:ext uri="{FF2B5EF4-FFF2-40B4-BE49-F238E27FC236}">
                <a16:creationId xmlns:a16="http://schemas.microsoft.com/office/drawing/2014/main" id="{553BBB81-BC9B-D06A-F4B0-FA229C302018}"/>
              </a:ext>
            </a:extLst>
          </p:cNvPr>
          <p:cNvPicPr>
            <a:picLocks noChangeAspect="1"/>
          </p:cNvPicPr>
          <p:nvPr/>
        </p:nvPicPr>
        <p:blipFill rotWithShape="1">
          <a:blip r:embed="rId5"/>
          <a:srcRect t="29343" r="253" b="31523"/>
          <a:stretch/>
        </p:blipFill>
        <p:spPr>
          <a:xfrm>
            <a:off x="3495625" y="2076043"/>
            <a:ext cx="2268748" cy="405090"/>
          </a:xfrm>
          <a:prstGeom prst="rect">
            <a:avLst/>
          </a:prstGeom>
        </p:spPr>
      </p:pic>
      <p:pic>
        <p:nvPicPr>
          <p:cNvPr id="26" name="Picture 17" descr="Logo, company name&#10;&#10;Description automatically generated">
            <a:extLst>
              <a:ext uri="{FF2B5EF4-FFF2-40B4-BE49-F238E27FC236}">
                <a16:creationId xmlns:a16="http://schemas.microsoft.com/office/drawing/2014/main" id="{36CC50F6-FA96-CEF3-7345-6DDF0394E946}"/>
              </a:ext>
            </a:extLst>
          </p:cNvPr>
          <p:cNvPicPr>
            <a:picLocks noChangeAspect="1"/>
          </p:cNvPicPr>
          <p:nvPr/>
        </p:nvPicPr>
        <p:blipFill rotWithShape="1">
          <a:blip r:embed="rId6"/>
          <a:srcRect t="24856"/>
          <a:stretch/>
        </p:blipFill>
        <p:spPr>
          <a:xfrm>
            <a:off x="6339412" y="2055014"/>
            <a:ext cx="2491435" cy="1191068"/>
          </a:xfrm>
          <a:prstGeom prst="rect">
            <a:avLst/>
          </a:prstGeom>
        </p:spPr>
      </p:pic>
      <p:pic>
        <p:nvPicPr>
          <p:cNvPr id="27" name="Picture 18">
            <a:extLst>
              <a:ext uri="{FF2B5EF4-FFF2-40B4-BE49-F238E27FC236}">
                <a16:creationId xmlns:a16="http://schemas.microsoft.com/office/drawing/2014/main" id="{52A6E475-0E4B-B5C8-100E-540B77625ABE}"/>
              </a:ext>
            </a:extLst>
          </p:cNvPr>
          <p:cNvPicPr>
            <a:picLocks noChangeAspect="1"/>
          </p:cNvPicPr>
          <p:nvPr/>
        </p:nvPicPr>
        <p:blipFill>
          <a:blip r:embed="rId7"/>
          <a:stretch>
            <a:fillRect/>
          </a:stretch>
        </p:blipFill>
        <p:spPr>
          <a:xfrm>
            <a:off x="9740178" y="2077741"/>
            <a:ext cx="1578634" cy="1593012"/>
          </a:xfrm>
          <a:prstGeom prst="rect">
            <a:avLst/>
          </a:prstGeom>
        </p:spPr>
      </p:pic>
      <p:pic>
        <p:nvPicPr>
          <p:cNvPr id="28" name="Picture 19" descr="Chart, treemap chart&#10;&#10;Description automatically generated">
            <a:extLst>
              <a:ext uri="{FF2B5EF4-FFF2-40B4-BE49-F238E27FC236}">
                <a16:creationId xmlns:a16="http://schemas.microsoft.com/office/drawing/2014/main" id="{B767E8F9-F9F3-87E2-6D4C-75E11D9AEDF1}"/>
              </a:ext>
            </a:extLst>
          </p:cNvPr>
          <p:cNvPicPr>
            <a:picLocks noChangeAspect="1"/>
          </p:cNvPicPr>
          <p:nvPr/>
        </p:nvPicPr>
        <p:blipFill>
          <a:blip r:embed="rId8"/>
          <a:stretch>
            <a:fillRect/>
          </a:stretch>
        </p:blipFill>
        <p:spPr>
          <a:xfrm>
            <a:off x="9345257" y="3924776"/>
            <a:ext cx="2381025" cy="1687787"/>
          </a:xfrm>
          <a:prstGeom prst="rect">
            <a:avLst/>
          </a:prstGeom>
        </p:spPr>
      </p:pic>
      <p:sp>
        <p:nvSpPr>
          <p:cNvPr id="29" name="TextBox 28">
            <a:extLst>
              <a:ext uri="{FF2B5EF4-FFF2-40B4-BE49-F238E27FC236}">
                <a16:creationId xmlns:a16="http://schemas.microsoft.com/office/drawing/2014/main" id="{A510768C-8929-5A42-08B5-6DC832EFC493}"/>
              </a:ext>
            </a:extLst>
          </p:cNvPr>
          <p:cNvSpPr txBox="1"/>
          <p:nvPr/>
        </p:nvSpPr>
        <p:spPr>
          <a:xfrm>
            <a:off x="579430" y="2874247"/>
            <a:ext cx="21102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Twitter API</a:t>
            </a:r>
          </a:p>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Python Library: </a:t>
            </a:r>
            <a:r>
              <a:rPr lang="en-US" sz="1200" b="1" err="1">
                <a:solidFill>
                  <a:sysClr val="windowText" lastClr="000000"/>
                </a:solidFill>
              </a:rPr>
              <a:t>Snscrape</a:t>
            </a:r>
            <a:endParaRPr kumimoji="0" lang="en-US" sz="1200" b="1"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D1893300-5BA3-62B6-C78E-7B303E3F3353}"/>
              </a:ext>
            </a:extLst>
          </p:cNvPr>
          <p:cNvSpPr txBox="1"/>
          <p:nvPr/>
        </p:nvSpPr>
        <p:spPr>
          <a:xfrm>
            <a:off x="3981547" y="3353331"/>
            <a:ext cx="13414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Emoji Handler</a:t>
            </a:r>
          </a:p>
        </p:txBody>
      </p:sp>
      <p:sp>
        <p:nvSpPr>
          <p:cNvPr id="56" name="TextBox 55">
            <a:extLst>
              <a:ext uri="{FF2B5EF4-FFF2-40B4-BE49-F238E27FC236}">
                <a16:creationId xmlns:a16="http://schemas.microsoft.com/office/drawing/2014/main" id="{38771507-CA18-38CF-86F8-4CD68F14A297}"/>
              </a:ext>
            </a:extLst>
          </p:cNvPr>
          <p:cNvSpPr txBox="1"/>
          <p:nvPr/>
        </p:nvSpPr>
        <p:spPr>
          <a:xfrm>
            <a:off x="748882" y="4257631"/>
            <a:ext cx="17713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err="1">
                <a:solidFill>
                  <a:sysClr val="windowText" lastClr="000000"/>
                </a:solidFill>
              </a:rPr>
              <a:t>Pushshift</a:t>
            </a:r>
            <a:r>
              <a:rPr lang="en-US" sz="1200" b="1">
                <a:solidFill>
                  <a:sysClr val="windowText" lastClr="000000"/>
                </a:solidFill>
              </a:rPr>
              <a:t> Reddit API</a:t>
            </a:r>
          </a:p>
        </p:txBody>
      </p:sp>
      <p:sp>
        <p:nvSpPr>
          <p:cNvPr id="57" name="TextBox 56">
            <a:extLst>
              <a:ext uri="{FF2B5EF4-FFF2-40B4-BE49-F238E27FC236}">
                <a16:creationId xmlns:a16="http://schemas.microsoft.com/office/drawing/2014/main" id="{BE496299-CF57-2212-23C7-FF6D5D9EBF22}"/>
              </a:ext>
            </a:extLst>
          </p:cNvPr>
          <p:cNvSpPr txBox="1"/>
          <p:nvPr/>
        </p:nvSpPr>
        <p:spPr>
          <a:xfrm>
            <a:off x="3437913" y="4819493"/>
            <a:ext cx="24661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Language Detect: English</a:t>
            </a:r>
          </a:p>
        </p:txBody>
      </p:sp>
      <p:pic>
        <p:nvPicPr>
          <p:cNvPr id="1054" name="Picture 30">
            <a:extLst>
              <a:ext uri="{FF2B5EF4-FFF2-40B4-BE49-F238E27FC236}">
                <a16:creationId xmlns:a16="http://schemas.microsoft.com/office/drawing/2014/main" id="{685D9378-2E17-4369-A1D3-8EDDD7E80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564" y="5224558"/>
            <a:ext cx="1356890" cy="94982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F9E3EC67-C2CE-FA9D-E4F1-1815E17F20AD}"/>
              </a:ext>
            </a:extLst>
          </p:cNvPr>
          <p:cNvSpPr txBox="1"/>
          <p:nvPr/>
        </p:nvSpPr>
        <p:spPr>
          <a:xfrm>
            <a:off x="3668328" y="6174381"/>
            <a:ext cx="20053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Stop Words Removal</a:t>
            </a:r>
          </a:p>
        </p:txBody>
      </p:sp>
      <p:cxnSp>
        <p:nvCxnSpPr>
          <p:cNvPr id="43" name="Straight Arrow Connector 42">
            <a:extLst>
              <a:ext uri="{FF2B5EF4-FFF2-40B4-BE49-F238E27FC236}">
                <a16:creationId xmlns:a16="http://schemas.microsoft.com/office/drawing/2014/main" id="{00EDBEAE-EF8A-98C1-6BA3-07E3CB91ACB0}"/>
              </a:ext>
            </a:extLst>
          </p:cNvPr>
          <p:cNvCxnSpPr>
            <a:cxnSpLocks/>
            <a:stCxn id="26" idx="2"/>
            <a:endCxn id="44" idx="0"/>
          </p:cNvCxnSpPr>
          <p:nvPr/>
        </p:nvCxnSpPr>
        <p:spPr>
          <a:xfrm>
            <a:off x="7585130" y="3246082"/>
            <a:ext cx="12995" cy="580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0DE8DEF-EE20-F573-76B5-B3C23B3C62AB}"/>
              </a:ext>
            </a:extLst>
          </p:cNvPr>
          <p:cNvSpPr txBox="1"/>
          <p:nvPr/>
        </p:nvSpPr>
        <p:spPr>
          <a:xfrm>
            <a:off x="6779221" y="3826744"/>
            <a:ext cx="1637807" cy="707886"/>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SG" sz="2000"/>
              <a:t>Compound Score</a:t>
            </a:r>
          </a:p>
        </p:txBody>
      </p:sp>
      <p:grpSp>
        <p:nvGrpSpPr>
          <p:cNvPr id="3" name="Group 2">
            <a:extLst>
              <a:ext uri="{FF2B5EF4-FFF2-40B4-BE49-F238E27FC236}">
                <a16:creationId xmlns:a16="http://schemas.microsoft.com/office/drawing/2014/main" id="{1F78C4FD-751D-C50C-0425-4E530F1FBEBE}"/>
              </a:ext>
            </a:extLst>
          </p:cNvPr>
          <p:cNvGrpSpPr/>
          <p:nvPr/>
        </p:nvGrpSpPr>
        <p:grpSpPr>
          <a:xfrm>
            <a:off x="4285386" y="2576431"/>
            <a:ext cx="765522" cy="750811"/>
            <a:chOff x="4066265" y="2470548"/>
            <a:chExt cx="765522" cy="750811"/>
          </a:xfrm>
        </p:grpSpPr>
        <p:pic>
          <p:nvPicPr>
            <p:cNvPr id="38" name="Picture 37" descr="Icon&#10;&#10;Description automatically generated">
              <a:extLst>
                <a:ext uri="{FF2B5EF4-FFF2-40B4-BE49-F238E27FC236}">
                  <a16:creationId xmlns:a16="http://schemas.microsoft.com/office/drawing/2014/main" id="{53E3FAAC-B044-482A-748E-7841A717C27C}"/>
                </a:ext>
              </a:extLst>
            </p:cNvPr>
            <p:cNvPicPr>
              <a:picLocks noChangeAspect="1"/>
            </p:cNvPicPr>
            <p:nvPr/>
          </p:nvPicPr>
          <p:blipFill>
            <a:blip r:embed="rId10"/>
            <a:stretch>
              <a:fillRect/>
            </a:stretch>
          </p:blipFill>
          <p:spPr>
            <a:xfrm>
              <a:off x="4066265" y="2861359"/>
              <a:ext cx="360000" cy="360000"/>
            </a:xfrm>
            <a:prstGeom prst="ellipse">
              <a:avLst/>
            </a:prstGeom>
          </p:spPr>
        </p:pic>
        <p:pic>
          <p:nvPicPr>
            <p:cNvPr id="1032" name="Picture 8" descr="Crying Emoji transparent PNG - StickPNG">
              <a:extLst>
                <a:ext uri="{FF2B5EF4-FFF2-40B4-BE49-F238E27FC236}">
                  <a16:creationId xmlns:a16="http://schemas.microsoft.com/office/drawing/2014/main" id="{C29E2B53-A7DF-027E-09CD-7E0C485B58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4457537" y="24705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Emoji PNG, Emoji Transparent Background - FreeIconsPNG">
              <a:extLst>
                <a:ext uri="{FF2B5EF4-FFF2-40B4-BE49-F238E27FC236}">
                  <a16:creationId xmlns:a16="http://schemas.microsoft.com/office/drawing/2014/main" id="{2ACC4624-419E-D3CD-657D-94D5B67C594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17" t="2325" r="2467" b="3222"/>
            <a:stretch/>
          </p:blipFill>
          <p:spPr bwMode="auto">
            <a:xfrm>
              <a:off x="4457537" y="2856331"/>
              <a:ext cx="3742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Emoticon Smile Emoji - Free image on Pixabay">
              <a:extLst>
                <a:ext uri="{FF2B5EF4-FFF2-40B4-BE49-F238E27FC236}">
                  <a16:creationId xmlns:a16="http://schemas.microsoft.com/office/drawing/2014/main" id="{7D8F2428-3CF9-F1E6-B50A-609FFDDB3AF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009" t="8723" r="9526" b="12093"/>
            <a:stretch/>
          </p:blipFill>
          <p:spPr bwMode="auto">
            <a:xfrm>
              <a:off x="4066265" y="2470548"/>
              <a:ext cx="362320" cy="3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684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B5E367-3977-9B51-70A0-6614A9AAE510}"/>
              </a:ext>
            </a:extLst>
          </p:cNvPr>
          <p:cNvSpPr>
            <a:spLocks noGrp="1"/>
          </p:cNvSpPr>
          <p:nvPr>
            <p:ph type="title"/>
          </p:nvPr>
        </p:nvSpPr>
        <p:spPr>
          <a:xfrm>
            <a:off x="950967" y="97737"/>
            <a:ext cx="10290000" cy="763600"/>
          </a:xfrm>
        </p:spPr>
        <p:txBody>
          <a:bodyPr/>
          <a:lstStyle/>
          <a:p>
            <a:r>
              <a:rPr lang="en-SG"/>
              <a:t>Price Fluctuations</a:t>
            </a:r>
          </a:p>
        </p:txBody>
      </p:sp>
      <p:sp>
        <p:nvSpPr>
          <p:cNvPr id="8" name="Google Shape;719;p40">
            <a:extLst>
              <a:ext uri="{FF2B5EF4-FFF2-40B4-BE49-F238E27FC236}">
                <a16:creationId xmlns:a16="http://schemas.microsoft.com/office/drawing/2014/main" id="{A67CFBB0-5B18-979F-62AB-4BD87AC1321E}"/>
              </a:ext>
            </a:extLst>
          </p:cNvPr>
          <p:cNvSpPr txBox="1">
            <a:spLocks noGrp="1"/>
          </p:cNvSpPr>
          <p:nvPr>
            <p:ph type="subTitle" idx="1"/>
          </p:nvPr>
        </p:nvSpPr>
        <p:spPr>
          <a:xfrm>
            <a:off x="13006685" y="2879300"/>
            <a:ext cx="4355200" cy="1604000"/>
          </a:xfrm>
        </p:spPr>
        <p:txBody>
          <a:bodyPr/>
          <a:lstStyle/>
          <a:p>
            <a:pPr lvl="0"/>
            <a:r>
              <a:rPr lang="en-SG">
                <a:sym typeface="Chewy"/>
              </a:rPr>
              <a:t>Bitcoin</a:t>
            </a:r>
          </a:p>
        </p:txBody>
      </p:sp>
      <p:pic>
        <p:nvPicPr>
          <p:cNvPr id="1026" name="Picture 2">
            <a:extLst>
              <a:ext uri="{FF2B5EF4-FFF2-40B4-BE49-F238E27FC236}">
                <a16:creationId xmlns:a16="http://schemas.microsoft.com/office/drawing/2014/main" id="{207F1600-9CBD-0ED2-E58D-03C489579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69" y="1362808"/>
            <a:ext cx="6991014" cy="4753125"/>
          </a:xfrm>
          <a:prstGeom prst="rect">
            <a:avLst/>
          </a:prstGeom>
          <a:solidFill>
            <a:schemeClr val="tx1"/>
          </a:solidFill>
        </p:spPr>
      </p:pic>
      <p:sp>
        <p:nvSpPr>
          <p:cNvPr id="10" name="Google Shape;1081;p46">
            <a:extLst>
              <a:ext uri="{FF2B5EF4-FFF2-40B4-BE49-F238E27FC236}">
                <a16:creationId xmlns:a16="http://schemas.microsoft.com/office/drawing/2014/main" id="{DFB06A7A-0250-9F89-F679-DDEA2CE996CD}"/>
              </a:ext>
            </a:extLst>
          </p:cNvPr>
          <p:cNvSpPr txBox="1">
            <a:spLocks/>
          </p:cNvSpPr>
          <p:nvPr/>
        </p:nvSpPr>
        <p:spPr>
          <a:xfrm>
            <a:off x="362741" y="6056439"/>
            <a:ext cx="9283064" cy="7636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1600">
                <a:latin typeface="Ubuntu" panose="020B0504030602030204" pitchFamily="34" charset="0"/>
              </a:rPr>
              <a:t>+-2.5 standard deviation from the mean [+10% / -9.8%]</a:t>
            </a:r>
          </a:p>
          <a:p>
            <a:pPr marL="380990" indent="-380990">
              <a:buClr>
                <a:srgbClr val="45217B"/>
              </a:buClr>
              <a:buSzPts val="1100"/>
              <a:buFont typeface="Arial" panose="020B0604020202020204" pitchFamily="34" charset="0"/>
              <a:buChar char="•"/>
            </a:pPr>
            <a:r>
              <a:rPr lang="en-US" sz="1600">
                <a:latin typeface="Ubuntu" panose="020B0504030602030204" pitchFamily="34" charset="0"/>
              </a:rPr>
              <a:t>27 days with large increase in price, 24 days with large decrease in price</a:t>
            </a:r>
          </a:p>
        </p:txBody>
      </p:sp>
      <p:sp>
        <p:nvSpPr>
          <p:cNvPr id="2" name="Rectangle 1">
            <a:extLst>
              <a:ext uri="{FF2B5EF4-FFF2-40B4-BE49-F238E27FC236}">
                <a16:creationId xmlns:a16="http://schemas.microsoft.com/office/drawing/2014/main" id="{BD5B19A1-19E9-F5B0-5BE1-33DEF64CBB7F}"/>
              </a:ext>
            </a:extLst>
          </p:cNvPr>
          <p:cNvSpPr/>
          <p:nvPr/>
        </p:nvSpPr>
        <p:spPr>
          <a:xfrm>
            <a:off x="867205" y="2410856"/>
            <a:ext cx="6408966" cy="617635"/>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Google Shape;719;p40">
            <a:extLst>
              <a:ext uri="{FF2B5EF4-FFF2-40B4-BE49-F238E27FC236}">
                <a16:creationId xmlns:a16="http://schemas.microsoft.com/office/drawing/2014/main" id="{EAAD2809-AAD0-1EC7-8399-410DCEED93AF}"/>
              </a:ext>
            </a:extLst>
          </p:cNvPr>
          <p:cNvSpPr txBox="1">
            <a:spLocks/>
          </p:cNvSpPr>
          <p:nvPr/>
        </p:nvSpPr>
        <p:spPr>
          <a:xfrm>
            <a:off x="783569" y="1026261"/>
            <a:ext cx="33852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3"/>
              </a:buClr>
              <a:buSzPts val="1600"/>
              <a:buFont typeface="Ubuntu"/>
              <a:buNone/>
              <a:defRPr sz="1600" b="0" i="0" u="none" strike="noStrike" cap="none">
                <a:solidFill>
                  <a:schemeClr val="accent3"/>
                </a:solidFill>
                <a:latin typeface="Ubuntu"/>
                <a:ea typeface="Ubuntu"/>
                <a:cs typeface="Ubuntu"/>
                <a:sym typeface="Ubuntu"/>
              </a:defRPr>
            </a:lvl1pPr>
            <a:lvl2pPr marL="914400" marR="0" lvl="1"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2pPr>
            <a:lvl3pPr marL="1371600" marR="0" lvl="2"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3pPr>
            <a:lvl4pPr marL="1828800" marR="0" lvl="3"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4pPr>
            <a:lvl5pPr marL="2286000" marR="0" lvl="4"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5pPr>
            <a:lvl6pPr marL="2743200" marR="0" lvl="5"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6pPr>
            <a:lvl7pPr marL="3200400" marR="0" lvl="6"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7pPr>
            <a:lvl8pPr marL="3657600" marR="0" lvl="7"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8pPr>
            <a:lvl9pPr marL="4114800" marR="0" lvl="8"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9pPr>
          </a:lstStyle>
          <a:p>
            <a:pPr marL="0" indent="0" algn="l"/>
            <a:r>
              <a:rPr lang="en-SG" sz="2933">
                <a:solidFill>
                  <a:schemeClr val="accent1"/>
                </a:solidFill>
                <a:latin typeface="Chewy"/>
                <a:sym typeface="Chewy"/>
              </a:rPr>
              <a:t>Bitcoin</a:t>
            </a:r>
          </a:p>
        </p:txBody>
      </p:sp>
      <p:sp>
        <p:nvSpPr>
          <p:cNvPr id="14" name="Rectangle 13">
            <a:extLst>
              <a:ext uri="{FF2B5EF4-FFF2-40B4-BE49-F238E27FC236}">
                <a16:creationId xmlns:a16="http://schemas.microsoft.com/office/drawing/2014/main" id="{12092E42-6260-766B-BEBF-E90BDDAA27FB}"/>
              </a:ext>
            </a:extLst>
          </p:cNvPr>
          <p:cNvSpPr/>
          <p:nvPr/>
        </p:nvSpPr>
        <p:spPr>
          <a:xfrm>
            <a:off x="885227" y="3027025"/>
            <a:ext cx="6408966" cy="61763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07C6D4A1-9B43-57D1-E16C-0AB8C8D8760B}"/>
              </a:ext>
            </a:extLst>
          </p:cNvPr>
          <p:cNvCxnSpPr>
            <a:cxnSpLocks/>
          </p:cNvCxnSpPr>
          <p:nvPr/>
        </p:nvCxnSpPr>
        <p:spPr>
          <a:xfrm>
            <a:off x="885227" y="2373529"/>
            <a:ext cx="63909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FB9010-F90E-C014-CC4B-08D43B74A4BF}"/>
              </a:ext>
            </a:extLst>
          </p:cNvPr>
          <p:cNvCxnSpPr>
            <a:cxnSpLocks/>
          </p:cNvCxnSpPr>
          <p:nvPr/>
        </p:nvCxnSpPr>
        <p:spPr>
          <a:xfrm>
            <a:off x="887084" y="3663357"/>
            <a:ext cx="638908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Google Shape;1081;p46">
            <a:extLst>
              <a:ext uri="{FF2B5EF4-FFF2-40B4-BE49-F238E27FC236}">
                <a16:creationId xmlns:a16="http://schemas.microsoft.com/office/drawing/2014/main" id="{6E5AD8F8-CD77-4E9F-AA49-E066EF06FBEB}"/>
              </a:ext>
            </a:extLst>
          </p:cNvPr>
          <p:cNvSpPr txBox="1">
            <a:spLocks/>
          </p:cNvSpPr>
          <p:nvPr/>
        </p:nvSpPr>
        <p:spPr>
          <a:xfrm>
            <a:off x="7735907" y="1355515"/>
            <a:ext cx="4310580" cy="203602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a:latin typeface="Chewy" panose="020B0604020202020204" charset="0"/>
              </a:rPr>
              <a:t>Any positive % change increase = </a:t>
            </a:r>
            <a:r>
              <a:rPr lang="en-US" sz="2800" b="1">
                <a:solidFill>
                  <a:schemeClr val="accent1"/>
                </a:solidFill>
                <a:latin typeface="Chewy" panose="020B0604020202020204" charset="0"/>
              </a:rPr>
              <a:t>Price Rise</a:t>
            </a:r>
          </a:p>
          <a:p>
            <a:pPr marL="380990" indent="-380990">
              <a:buClr>
                <a:srgbClr val="45217B"/>
              </a:buClr>
              <a:buSzPts val="1100"/>
              <a:buFont typeface="Arial" panose="020B0604020202020204" pitchFamily="34" charset="0"/>
              <a:buChar char="•"/>
            </a:pPr>
            <a:r>
              <a:rPr lang="en-US" sz="2800">
                <a:latin typeface="Chewy" panose="020B0604020202020204" charset="0"/>
              </a:rPr>
              <a:t>Positive % change &gt; 2.5 SD </a:t>
            </a:r>
            <a:r>
              <a:rPr lang="en-US" sz="2800" b="1">
                <a:latin typeface="Chewy" panose="020B0604020202020204" charset="0"/>
              </a:rPr>
              <a:t>= </a:t>
            </a:r>
            <a:r>
              <a:rPr lang="en-US" sz="2800" b="1">
                <a:solidFill>
                  <a:schemeClr val="accent1"/>
                </a:solidFill>
                <a:latin typeface="Chewy" panose="020B0604020202020204" charset="0"/>
              </a:rPr>
              <a:t>Price Hike</a:t>
            </a:r>
          </a:p>
          <a:p>
            <a:pPr marL="380990" indent="-380990">
              <a:buClr>
                <a:srgbClr val="45217B"/>
              </a:buClr>
              <a:buSzPts val="1100"/>
              <a:buFont typeface="Arial" panose="020B0604020202020204" pitchFamily="34" charset="0"/>
              <a:buChar char="•"/>
            </a:pPr>
            <a:endParaRPr lang="en-US" sz="1600">
              <a:latin typeface="Ubuntu" panose="020B0504030602030204" pitchFamily="34" charset="0"/>
            </a:endParaRPr>
          </a:p>
        </p:txBody>
      </p:sp>
      <p:sp>
        <p:nvSpPr>
          <p:cNvPr id="27" name="Google Shape;1081;p46">
            <a:extLst>
              <a:ext uri="{FF2B5EF4-FFF2-40B4-BE49-F238E27FC236}">
                <a16:creationId xmlns:a16="http://schemas.microsoft.com/office/drawing/2014/main" id="{0D1879DF-9356-31CE-C1CA-CC1635F324CC}"/>
              </a:ext>
            </a:extLst>
          </p:cNvPr>
          <p:cNvSpPr txBox="1">
            <a:spLocks/>
          </p:cNvSpPr>
          <p:nvPr/>
        </p:nvSpPr>
        <p:spPr>
          <a:xfrm>
            <a:off x="7669097" y="3662067"/>
            <a:ext cx="4491555" cy="202650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a:latin typeface="Chewy" panose="020B0604020202020204" charset="0"/>
              </a:rPr>
              <a:t>Any negative % change increase = </a:t>
            </a:r>
            <a:r>
              <a:rPr lang="en-US" sz="2800" b="1">
                <a:solidFill>
                  <a:srgbClr val="FF0000"/>
                </a:solidFill>
                <a:latin typeface="Chewy" panose="020B0604020202020204" charset="0"/>
              </a:rPr>
              <a:t>Price Drop</a:t>
            </a:r>
          </a:p>
          <a:p>
            <a:pPr marL="380990" indent="-380990">
              <a:buClr>
                <a:srgbClr val="45217B"/>
              </a:buClr>
              <a:buSzPts val="1100"/>
              <a:buFont typeface="Arial" panose="020B0604020202020204" pitchFamily="34" charset="0"/>
              <a:buChar char="•"/>
            </a:pPr>
            <a:r>
              <a:rPr lang="en-US" sz="2800">
                <a:latin typeface="Chewy" panose="020B0604020202020204" charset="0"/>
              </a:rPr>
              <a:t>Negative % change &gt; 2.5 SD </a:t>
            </a:r>
            <a:r>
              <a:rPr lang="en-US" sz="2800" b="1">
                <a:latin typeface="Chewy" panose="020B0604020202020204" charset="0"/>
              </a:rPr>
              <a:t>= </a:t>
            </a:r>
            <a:r>
              <a:rPr lang="en-US" sz="2800" b="1">
                <a:solidFill>
                  <a:srgbClr val="FF0000"/>
                </a:solidFill>
                <a:latin typeface="Chewy" panose="020B0604020202020204" charset="0"/>
              </a:rPr>
              <a:t>Price Dip</a:t>
            </a:r>
          </a:p>
          <a:p>
            <a:pPr marL="380990" indent="-380990">
              <a:buClr>
                <a:srgbClr val="45217B"/>
              </a:buClr>
              <a:buSzPts val="1100"/>
              <a:buFont typeface="Arial" panose="020B0604020202020204" pitchFamily="34" charset="0"/>
              <a:buChar char="•"/>
            </a:pPr>
            <a:endParaRPr lang="en-US" sz="1600">
              <a:latin typeface="Ubuntu" panose="020B0504030602030204" pitchFamily="34" charset="0"/>
            </a:endParaRPr>
          </a:p>
        </p:txBody>
      </p:sp>
      <p:sp>
        <p:nvSpPr>
          <p:cNvPr id="18" name="TextBox 17">
            <a:extLst>
              <a:ext uri="{FF2B5EF4-FFF2-40B4-BE49-F238E27FC236}">
                <a16:creationId xmlns:a16="http://schemas.microsoft.com/office/drawing/2014/main" id="{9DDC0EDA-81EC-A34B-E69A-1633F923A0DF}"/>
              </a:ext>
            </a:extLst>
          </p:cNvPr>
          <p:cNvSpPr txBox="1"/>
          <p:nvPr/>
        </p:nvSpPr>
        <p:spPr>
          <a:xfrm>
            <a:off x="5754910" y="2501779"/>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Rise</a:t>
            </a:r>
          </a:p>
        </p:txBody>
      </p:sp>
      <p:sp>
        <p:nvSpPr>
          <p:cNvPr id="19" name="TextBox 18">
            <a:extLst>
              <a:ext uri="{FF2B5EF4-FFF2-40B4-BE49-F238E27FC236}">
                <a16:creationId xmlns:a16="http://schemas.microsoft.com/office/drawing/2014/main" id="{F083423C-4C4F-66CD-D18B-51659039F030}"/>
              </a:ext>
            </a:extLst>
          </p:cNvPr>
          <p:cNvSpPr txBox="1"/>
          <p:nvPr/>
        </p:nvSpPr>
        <p:spPr>
          <a:xfrm>
            <a:off x="5754910" y="3167952"/>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Drop</a:t>
            </a:r>
          </a:p>
        </p:txBody>
      </p:sp>
      <p:cxnSp>
        <p:nvCxnSpPr>
          <p:cNvPr id="22" name="Straight Arrow Connector 21">
            <a:extLst>
              <a:ext uri="{FF2B5EF4-FFF2-40B4-BE49-F238E27FC236}">
                <a16:creationId xmlns:a16="http://schemas.microsoft.com/office/drawing/2014/main" id="{6C012F7B-50BD-2919-6228-A92D35941BA7}"/>
              </a:ext>
            </a:extLst>
          </p:cNvPr>
          <p:cNvCxnSpPr>
            <a:cxnSpLocks/>
          </p:cNvCxnSpPr>
          <p:nvPr/>
        </p:nvCxnSpPr>
        <p:spPr>
          <a:xfrm flipV="1">
            <a:off x="6153150" y="1565275"/>
            <a:ext cx="0" cy="80825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04E080-BBD7-4490-3BFD-04AFB96A7E2B}"/>
              </a:ext>
            </a:extLst>
          </p:cNvPr>
          <p:cNvCxnSpPr>
            <a:cxnSpLocks/>
          </p:cNvCxnSpPr>
          <p:nvPr/>
        </p:nvCxnSpPr>
        <p:spPr>
          <a:xfrm>
            <a:off x="6096000" y="3662067"/>
            <a:ext cx="0" cy="20719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459D2C-5DD8-4461-9F37-201EFDF4E74A}"/>
              </a:ext>
            </a:extLst>
          </p:cNvPr>
          <p:cNvSpPr txBox="1"/>
          <p:nvPr/>
        </p:nvSpPr>
        <p:spPr>
          <a:xfrm>
            <a:off x="5759115" y="1828802"/>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Hike</a:t>
            </a:r>
          </a:p>
        </p:txBody>
      </p:sp>
      <p:sp>
        <p:nvSpPr>
          <p:cNvPr id="20" name="TextBox 19">
            <a:extLst>
              <a:ext uri="{FF2B5EF4-FFF2-40B4-BE49-F238E27FC236}">
                <a16:creationId xmlns:a16="http://schemas.microsoft.com/office/drawing/2014/main" id="{B609A7E1-60C0-4635-85AB-F18D4ECA45A2}"/>
              </a:ext>
            </a:extLst>
          </p:cNvPr>
          <p:cNvSpPr txBox="1"/>
          <p:nvPr/>
        </p:nvSpPr>
        <p:spPr>
          <a:xfrm>
            <a:off x="5754909" y="4407787"/>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Dip</a:t>
            </a:r>
          </a:p>
        </p:txBody>
      </p:sp>
      <p:sp>
        <p:nvSpPr>
          <p:cNvPr id="9" name="Left Brace 8">
            <a:extLst>
              <a:ext uri="{FF2B5EF4-FFF2-40B4-BE49-F238E27FC236}">
                <a16:creationId xmlns:a16="http://schemas.microsoft.com/office/drawing/2014/main" id="{1F0E7A06-30D3-7415-1C7F-E16ADC2244A6}"/>
              </a:ext>
            </a:extLst>
          </p:cNvPr>
          <p:cNvSpPr/>
          <p:nvPr/>
        </p:nvSpPr>
        <p:spPr>
          <a:xfrm>
            <a:off x="6717212" y="3027025"/>
            <a:ext cx="568746" cy="2661544"/>
          </a:xfrm>
          <a:prstGeom prst="leftBrace">
            <a:avLst>
              <a:gd name="adj1" fmla="val 8333"/>
              <a:gd name="adj2" fmla="val 11873"/>
            </a:avLst>
          </a:prstGeom>
          <a:ln>
            <a:solidFill>
              <a:schemeClr val="accent2">
                <a:lumMod val="50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29" name="Left Brace 28">
            <a:extLst>
              <a:ext uri="{FF2B5EF4-FFF2-40B4-BE49-F238E27FC236}">
                <a16:creationId xmlns:a16="http://schemas.microsoft.com/office/drawing/2014/main" id="{52EB9525-EE91-A48B-2C22-A59B21FF1235}"/>
              </a:ext>
            </a:extLst>
          </p:cNvPr>
          <p:cNvSpPr/>
          <p:nvPr/>
        </p:nvSpPr>
        <p:spPr>
          <a:xfrm>
            <a:off x="6693891" y="1565274"/>
            <a:ext cx="582275" cy="1443087"/>
          </a:xfrm>
          <a:prstGeom prst="leftBrace">
            <a:avLst>
              <a:gd name="adj1" fmla="val 8333"/>
              <a:gd name="adj2" fmla="val 77169"/>
            </a:avLst>
          </a:prstGeom>
          <a:ln>
            <a:solidFill>
              <a:schemeClr val="accent1">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66039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84341-610D-7642-D0B0-EF940C4D89EE}"/>
              </a:ext>
            </a:extLst>
          </p:cNvPr>
          <p:cNvPicPr>
            <a:picLocks noChangeAspect="1"/>
          </p:cNvPicPr>
          <p:nvPr/>
        </p:nvPicPr>
        <p:blipFill>
          <a:blip r:embed="rId2"/>
          <a:stretch>
            <a:fillRect/>
          </a:stretch>
        </p:blipFill>
        <p:spPr>
          <a:xfrm>
            <a:off x="188926" y="1711523"/>
            <a:ext cx="6086979" cy="4445538"/>
          </a:xfrm>
          <a:prstGeom prst="rect">
            <a:avLst/>
          </a:prstGeom>
        </p:spPr>
      </p:pic>
      <p:pic>
        <p:nvPicPr>
          <p:cNvPr id="5" name="Picture 6" descr="A picture containing person, person, indoor&#10;&#10;Description automatically generated">
            <a:extLst>
              <a:ext uri="{FF2B5EF4-FFF2-40B4-BE49-F238E27FC236}">
                <a16:creationId xmlns:a16="http://schemas.microsoft.com/office/drawing/2014/main" id="{03CBE150-44EA-B8DA-8409-3D11542D3225}"/>
              </a:ext>
            </a:extLst>
          </p:cNvPr>
          <p:cNvPicPr>
            <a:picLocks noChangeAspect="1"/>
          </p:cNvPicPr>
          <p:nvPr/>
        </p:nvPicPr>
        <p:blipFill>
          <a:blip r:embed="rId3"/>
          <a:stretch>
            <a:fillRect/>
          </a:stretch>
        </p:blipFill>
        <p:spPr>
          <a:xfrm>
            <a:off x="4922118" y="371017"/>
            <a:ext cx="1656384" cy="16504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Google Shape;1081;p46">
            <a:extLst>
              <a:ext uri="{FF2B5EF4-FFF2-40B4-BE49-F238E27FC236}">
                <a16:creationId xmlns:a16="http://schemas.microsoft.com/office/drawing/2014/main" id="{F84008F2-B3A3-BD25-E33F-E661362A2453}"/>
              </a:ext>
            </a:extLst>
          </p:cNvPr>
          <p:cNvSpPr txBox="1">
            <a:spLocks/>
          </p:cNvSpPr>
          <p:nvPr/>
        </p:nvSpPr>
        <p:spPr>
          <a:xfrm>
            <a:off x="6391881" y="3779147"/>
            <a:ext cx="5879309" cy="176385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a:solidFill>
                  <a:schemeClr val="accent3"/>
                </a:solidFill>
                <a:latin typeface="Chewy" panose="020B0604020202020204" charset="0"/>
              </a:rPr>
              <a:t>Bitcoin price increased by 11.83%</a:t>
            </a:r>
          </a:p>
          <a:p>
            <a:pPr marL="380990" indent="-380990">
              <a:buClr>
                <a:srgbClr val="45217B"/>
              </a:buClr>
              <a:buSzPts val="1100"/>
              <a:buFont typeface="Arial" panose="020B0604020202020204" pitchFamily="34" charset="0"/>
              <a:buChar char="•"/>
            </a:pPr>
            <a:endParaRPr lang="en-US" sz="2800">
              <a:solidFill>
                <a:schemeClr val="accent3"/>
              </a:solidFill>
              <a:latin typeface="Chewy" panose="020B0604020202020204" charset="0"/>
            </a:endParaRPr>
          </a:p>
          <a:p>
            <a:pPr marL="380990" indent="-380990">
              <a:buClr>
                <a:srgbClr val="45217B"/>
              </a:buClr>
              <a:buSzPts val="1100"/>
              <a:buFont typeface="Arial" panose="020B0604020202020204" pitchFamily="34" charset="0"/>
              <a:buChar char="•"/>
            </a:pPr>
            <a:r>
              <a:rPr lang="en-US" sz="2800">
                <a:solidFill>
                  <a:schemeClr val="accent3"/>
                </a:solidFill>
                <a:latin typeface="Chewy" panose="020B0604020202020204" charset="0"/>
              </a:rPr>
              <a:t>Compound score of 0.89</a:t>
            </a:r>
          </a:p>
        </p:txBody>
      </p:sp>
      <p:sp>
        <p:nvSpPr>
          <p:cNvPr id="7" name="Google Shape;902;p43">
            <a:extLst>
              <a:ext uri="{FF2B5EF4-FFF2-40B4-BE49-F238E27FC236}">
                <a16:creationId xmlns:a16="http://schemas.microsoft.com/office/drawing/2014/main" id="{52F07308-6738-3BB6-0760-4B2D49DCC0AA}"/>
              </a:ext>
            </a:extLst>
          </p:cNvPr>
          <p:cNvSpPr txBox="1">
            <a:spLocks/>
          </p:cNvSpPr>
          <p:nvPr/>
        </p:nvSpPr>
        <p:spPr>
          <a:xfrm>
            <a:off x="6391881" y="2311137"/>
            <a:ext cx="5611193" cy="147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lgn="l"/>
            <a:r>
              <a:rPr lang="en-US" sz="3600">
                <a:solidFill>
                  <a:schemeClr val="tx2"/>
                </a:solidFill>
              </a:rPr>
              <a:t>On 9</a:t>
            </a:r>
            <a:r>
              <a:rPr lang="en-US" sz="3600" baseline="30000">
                <a:solidFill>
                  <a:schemeClr val="tx2"/>
                </a:solidFill>
              </a:rPr>
              <a:t>th</a:t>
            </a:r>
            <a:r>
              <a:rPr lang="en-US" sz="3600">
                <a:solidFill>
                  <a:schemeClr val="tx2"/>
                </a:solidFill>
              </a:rPr>
              <a:t> June </a:t>
            </a:r>
            <a:r>
              <a:rPr lang="en-US" sz="3600" err="1">
                <a:solidFill>
                  <a:schemeClr val="tx2"/>
                </a:solidFill>
              </a:rPr>
              <a:t>Changpeng</a:t>
            </a:r>
            <a:r>
              <a:rPr lang="en-US" sz="3600">
                <a:solidFill>
                  <a:schemeClr val="tx2"/>
                </a:solidFill>
              </a:rPr>
              <a:t> Zhao Tweeted</a:t>
            </a:r>
          </a:p>
        </p:txBody>
      </p:sp>
      <p:sp>
        <p:nvSpPr>
          <p:cNvPr id="8" name="Google Shape;1081;p46">
            <a:extLst>
              <a:ext uri="{FF2B5EF4-FFF2-40B4-BE49-F238E27FC236}">
                <a16:creationId xmlns:a16="http://schemas.microsoft.com/office/drawing/2014/main" id="{8E973A55-404A-A297-D95A-5C00CE01D056}"/>
              </a:ext>
            </a:extLst>
          </p:cNvPr>
          <p:cNvSpPr txBox="1">
            <a:spLocks/>
          </p:cNvSpPr>
          <p:nvPr/>
        </p:nvSpPr>
        <p:spPr>
          <a:xfrm>
            <a:off x="270591" y="6468772"/>
            <a:ext cx="3769781" cy="51976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45217B"/>
              </a:buClr>
              <a:buSzPts val="1100"/>
            </a:pPr>
            <a:r>
              <a:rPr lang="en-US" sz="1200">
                <a:latin typeface="Ubuntu" panose="020B0504030602030204" pitchFamily="34" charset="0"/>
              </a:rPr>
              <a:t>^time shown here is Singapore time</a:t>
            </a:r>
          </a:p>
        </p:txBody>
      </p:sp>
      <p:grpSp>
        <p:nvGrpSpPr>
          <p:cNvPr id="9" name="Google Shape;735;p40">
            <a:extLst>
              <a:ext uri="{FF2B5EF4-FFF2-40B4-BE49-F238E27FC236}">
                <a16:creationId xmlns:a16="http://schemas.microsoft.com/office/drawing/2014/main" id="{4FD65564-458F-7AB6-5B76-0B7A5ACBD093}"/>
              </a:ext>
            </a:extLst>
          </p:cNvPr>
          <p:cNvGrpSpPr/>
          <p:nvPr/>
        </p:nvGrpSpPr>
        <p:grpSpPr>
          <a:xfrm>
            <a:off x="7546799" y="266212"/>
            <a:ext cx="3469905" cy="1445311"/>
            <a:chOff x="4962336" y="3783980"/>
            <a:chExt cx="2602428" cy="1083983"/>
          </a:xfrm>
        </p:grpSpPr>
        <p:grpSp>
          <p:nvGrpSpPr>
            <p:cNvPr id="10" name="Google Shape;736;p40">
              <a:extLst>
                <a:ext uri="{FF2B5EF4-FFF2-40B4-BE49-F238E27FC236}">
                  <a16:creationId xmlns:a16="http://schemas.microsoft.com/office/drawing/2014/main" id="{A91224B2-8079-7A41-16AA-C0BF00D0BFAA}"/>
                </a:ext>
              </a:extLst>
            </p:cNvPr>
            <p:cNvGrpSpPr/>
            <p:nvPr/>
          </p:nvGrpSpPr>
          <p:grpSpPr>
            <a:xfrm flipH="1">
              <a:off x="4962336" y="3783980"/>
              <a:ext cx="1187942" cy="1083983"/>
              <a:chOff x="760050" y="2874625"/>
              <a:chExt cx="1485485" cy="1355487"/>
            </a:xfrm>
          </p:grpSpPr>
          <p:sp>
            <p:nvSpPr>
              <p:cNvPr id="51" name="Google Shape;737;p40">
                <a:extLst>
                  <a:ext uri="{FF2B5EF4-FFF2-40B4-BE49-F238E27FC236}">
                    <a16:creationId xmlns:a16="http://schemas.microsoft.com/office/drawing/2014/main" id="{EAB5977F-7DD8-2882-3818-46B9A4371D2B}"/>
                  </a:ext>
                </a:extLst>
              </p:cNvPr>
              <p:cNvSpPr/>
              <p:nvPr/>
            </p:nvSpPr>
            <p:spPr>
              <a:xfrm>
                <a:off x="760050" y="2874625"/>
                <a:ext cx="1356230" cy="1355487"/>
              </a:xfrm>
              <a:custGeom>
                <a:avLst/>
                <a:gdLst/>
                <a:ahLst/>
                <a:cxnLst/>
                <a:rect l="l" t="t" r="r" b="b"/>
                <a:pathLst>
                  <a:path w="60210" h="60177" extrusionOk="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52" name="Google Shape;738;p40">
                <a:extLst>
                  <a:ext uri="{FF2B5EF4-FFF2-40B4-BE49-F238E27FC236}">
                    <a16:creationId xmlns:a16="http://schemas.microsoft.com/office/drawing/2014/main" id="{295E37FA-D657-A6F3-4CB0-A7B900A519BB}"/>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53" name="Google Shape;739;p40">
                <a:extLst>
                  <a:ext uri="{FF2B5EF4-FFF2-40B4-BE49-F238E27FC236}">
                    <a16:creationId xmlns:a16="http://schemas.microsoft.com/office/drawing/2014/main" id="{355C5AF1-B033-FF50-3CB8-2B9E8995659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54" name="Google Shape;740;p40">
                <a:extLst>
                  <a:ext uri="{FF2B5EF4-FFF2-40B4-BE49-F238E27FC236}">
                    <a16:creationId xmlns:a16="http://schemas.microsoft.com/office/drawing/2014/main" id="{78813C55-5B30-6C20-0625-2ABE66A50C73}"/>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1" name="Google Shape;741;p40">
              <a:extLst>
                <a:ext uri="{FF2B5EF4-FFF2-40B4-BE49-F238E27FC236}">
                  <a16:creationId xmlns:a16="http://schemas.microsoft.com/office/drawing/2014/main" id="{232FA103-E52F-8AE7-DBBB-24313D9D0CE1}"/>
                </a:ext>
              </a:extLst>
            </p:cNvPr>
            <p:cNvGrpSpPr/>
            <p:nvPr/>
          </p:nvGrpSpPr>
          <p:grpSpPr>
            <a:xfrm>
              <a:off x="5822222" y="3955591"/>
              <a:ext cx="1742542" cy="795716"/>
              <a:chOff x="5327405" y="4041600"/>
              <a:chExt cx="1554315" cy="709764"/>
            </a:xfrm>
          </p:grpSpPr>
          <p:sp>
            <p:nvSpPr>
              <p:cNvPr id="12" name="Google Shape;742;p40">
                <a:extLst>
                  <a:ext uri="{FF2B5EF4-FFF2-40B4-BE49-F238E27FC236}">
                    <a16:creationId xmlns:a16="http://schemas.microsoft.com/office/drawing/2014/main" id="{113D4D06-FB0C-3107-716B-E4E8D327B051}"/>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3" name="Google Shape;743;p40">
                <a:extLst>
                  <a:ext uri="{FF2B5EF4-FFF2-40B4-BE49-F238E27FC236}">
                    <a16:creationId xmlns:a16="http://schemas.microsoft.com/office/drawing/2014/main" id="{2851A64D-CADF-E4A8-B756-AC018A6BB795}"/>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744;p40">
                <a:extLst>
                  <a:ext uri="{FF2B5EF4-FFF2-40B4-BE49-F238E27FC236}">
                    <a16:creationId xmlns:a16="http://schemas.microsoft.com/office/drawing/2014/main" id="{6C5E4141-DB8B-2FE8-7751-F8D265D5F659}"/>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5" name="Google Shape;745;p40">
                <a:extLst>
                  <a:ext uri="{FF2B5EF4-FFF2-40B4-BE49-F238E27FC236}">
                    <a16:creationId xmlns:a16="http://schemas.microsoft.com/office/drawing/2014/main" id="{ECA00810-B133-9CF6-2004-48674FE935CD}"/>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6" name="Google Shape;746;p40">
                <a:extLst>
                  <a:ext uri="{FF2B5EF4-FFF2-40B4-BE49-F238E27FC236}">
                    <a16:creationId xmlns:a16="http://schemas.microsoft.com/office/drawing/2014/main" id="{AC50A912-1A6F-5FFF-D9EB-A8FE270B48EC}"/>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7" name="Google Shape;747;p40">
                <a:extLst>
                  <a:ext uri="{FF2B5EF4-FFF2-40B4-BE49-F238E27FC236}">
                    <a16:creationId xmlns:a16="http://schemas.microsoft.com/office/drawing/2014/main" id="{D1623D6B-2E5E-D7A8-594C-52BEEC176FB1}"/>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8" name="Google Shape;748;p40">
                <a:extLst>
                  <a:ext uri="{FF2B5EF4-FFF2-40B4-BE49-F238E27FC236}">
                    <a16:creationId xmlns:a16="http://schemas.microsoft.com/office/drawing/2014/main" id="{819D673B-6B58-57FF-4A95-B16AA2D2AE43}"/>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9" name="Google Shape;749;p40">
                <a:extLst>
                  <a:ext uri="{FF2B5EF4-FFF2-40B4-BE49-F238E27FC236}">
                    <a16:creationId xmlns:a16="http://schemas.microsoft.com/office/drawing/2014/main" id="{77DD8194-47EC-7447-3FFC-9FD6A518D10F}"/>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0" name="Google Shape;750;p40">
                <a:extLst>
                  <a:ext uri="{FF2B5EF4-FFF2-40B4-BE49-F238E27FC236}">
                    <a16:creationId xmlns:a16="http://schemas.microsoft.com/office/drawing/2014/main" id="{35CD7834-EF32-D1FD-DB7C-16C30D7A677E}"/>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1" name="Google Shape;751;p40">
                <a:extLst>
                  <a:ext uri="{FF2B5EF4-FFF2-40B4-BE49-F238E27FC236}">
                    <a16:creationId xmlns:a16="http://schemas.microsoft.com/office/drawing/2014/main" id="{A9406878-30C7-7690-842B-81AC4B63910A}"/>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2" name="Google Shape;752;p40">
                <a:extLst>
                  <a:ext uri="{FF2B5EF4-FFF2-40B4-BE49-F238E27FC236}">
                    <a16:creationId xmlns:a16="http://schemas.microsoft.com/office/drawing/2014/main" id="{3547F8F8-CC58-21AF-3017-8370B79A318E}"/>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 name="Google Shape;753;p40">
                <a:extLst>
                  <a:ext uri="{FF2B5EF4-FFF2-40B4-BE49-F238E27FC236}">
                    <a16:creationId xmlns:a16="http://schemas.microsoft.com/office/drawing/2014/main" id="{EA1C9FE1-79D3-39E8-4396-397B7995F0CB}"/>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4" name="Google Shape;754;p40">
                <a:extLst>
                  <a:ext uri="{FF2B5EF4-FFF2-40B4-BE49-F238E27FC236}">
                    <a16:creationId xmlns:a16="http://schemas.microsoft.com/office/drawing/2014/main" id="{95CE371F-97E4-22F8-4290-8D58BF78D4DE}"/>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5" name="Google Shape;755;p40">
                <a:extLst>
                  <a:ext uri="{FF2B5EF4-FFF2-40B4-BE49-F238E27FC236}">
                    <a16:creationId xmlns:a16="http://schemas.microsoft.com/office/drawing/2014/main" id="{C82DE7DB-3801-AC9D-817B-8914266E6BA6}"/>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6" name="Google Shape;756;p40">
                <a:extLst>
                  <a:ext uri="{FF2B5EF4-FFF2-40B4-BE49-F238E27FC236}">
                    <a16:creationId xmlns:a16="http://schemas.microsoft.com/office/drawing/2014/main" id="{DF7AE5EB-AA4F-AEDD-15BA-0E1773DA6F44}"/>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7" name="Google Shape;757;p40">
                <a:extLst>
                  <a:ext uri="{FF2B5EF4-FFF2-40B4-BE49-F238E27FC236}">
                    <a16:creationId xmlns:a16="http://schemas.microsoft.com/office/drawing/2014/main" id="{79A17C5C-9B52-00A6-032C-CD893FEA905F}"/>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 name="Google Shape;758;p40">
                <a:extLst>
                  <a:ext uri="{FF2B5EF4-FFF2-40B4-BE49-F238E27FC236}">
                    <a16:creationId xmlns:a16="http://schemas.microsoft.com/office/drawing/2014/main" id="{A6B31E10-C289-A305-3D3F-98A30C6AF1C0}"/>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 name="Google Shape;759;p40">
                <a:extLst>
                  <a:ext uri="{FF2B5EF4-FFF2-40B4-BE49-F238E27FC236}">
                    <a16:creationId xmlns:a16="http://schemas.microsoft.com/office/drawing/2014/main" id="{AA543738-76B9-BEFB-13B1-1EFA9B67FFF5}"/>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0" name="Google Shape;760;p40">
                <a:extLst>
                  <a:ext uri="{FF2B5EF4-FFF2-40B4-BE49-F238E27FC236}">
                    <a16:creationId xmlns:a16="http://schemas.microsoft.com/office/drawing/2014/main" id="{F975350A-459D-66A6-ECCC-966067217A5C}"/>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 name="Google Shape;761;p40">
                <a:extLst>
                  <a:ext uri="{FF2B5EF4-FFF2-40B4-BE49-F238E27FC236}">
                    <a16:creationId xmlns:a16="http://schemas.microsoft.com/office/drawing/2014/main" id="{1ECC1023-FF53-D702-8CDA-FE4BB1F83BEA}"/>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2" name="Google Shape;762;p40">
                <a:extLst>
                  <a:ext uri="{FF2B5EF4-FFF2-40B4-BE49-F238E27FC236}">
                    <a16:creationId xmlns:a16="http://schemas.microsoft.com/office/drawing/2014/main" id="{230F857D-D95D-6176-BFF0-A936FC1C723F}"/>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 name="Google Shape;763;p40">
                <a:extLst>
                  <a:ext uri="{FF2B5EF4-FFF2-40B4-BE49-F238E27FC236}">
                    <a16:creationId xmlns:a16="http://schemas.microsoft.com/office/drawing/2014/main" id="{C9871210-8196-D8E8-57A7-2A1BFF3F4D70}"/>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4" name="Google Shape;764;p40">
                <a:extLst>
                  <a:ext uri="{FF2B5EF4-FFF2-40B4-BE49-F238E27FC236}">
                    <a16:creationId xmlns:a16="http://schemas.microsoft.com/office/drawing/2014/main" id="{AE0FCC99-704B-DBF1-6F96-2033FCC94E9D}"/>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5" name="Google Shape;765;p40">
                <a:extLst>
                  <a:ext uri="{FF2B5EF4-FFF2-40B4-BE49-F238E27FC236}">
                    <a16:creationId xmlns:a16="http://schemas.microsoft.com/office/drawing/2014/main" id="{D716DA99-62DA-D416-2378-B1F14AC0E089}"/>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6" name="Google Shape;766;p40">
                <a:extLst>
                  <a:ext uri="{FF2B5EF4-FFF2-40B4-BE49-F238E27FC236}">
                    <a16:creationId xmlns:a16="http://schemas.microsoft.com/office/drawing/2014/main" id="{72D0835E-48E2-8EED-7DD9-34A162E98F5B}"/>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7" name="Google Shape;767;p40">
                <a:extLst>
                  <a:ext uri="{FF2B5EF4-FFF2-40B4-BE49-F238E27FC236}">
                    <a16:creationId xmlns:a16="http://schemas.microsoft.com/office/drawing/2014/main" id="{7AAB50A1-42DB-B1E5-7092-FAAC52977E77}"/>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8" name="Google Shape;768;p40">
                <a:extLst>
                  <a:ext uri="{FF2B5EF4-FFF2-40B4-BE49-F238E27FC236}">
                    <a16:creationId xmlns:a16="http://schemas.microsoft.com/office/drawing/2014/main" id="{2595DCA0-72A1-30A6-5FA4-BAC8381192C6}"/>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39" name="Google Shape;769;p40">
                <a:extLst>
                  <a:ext uri="{FF2B5EF4-FFF2-40B4-BE49-F238E27FC236}">
                    <a16:creationId xmlns:a16="http://schemas.microsoft.com/office/drawing/2014/main" id="{2FF9849A-03D7-1809-98E6-06E9EECF2BA4}"/>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0" name="Google Shape;770;p40">
                <a:extLst>
                  <a:ext uri="{FF2B5EF4-FFF2-40B4-BE49-F238E27FC236}">
                    <a16:creationId xmlns:a16="http://schemas.microsoft.com/office/drawing/2014/main" id="{6DCFFA53-5CF1-0F83-D92F-A322BEBA349A}"/>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1" name="Google Shape;771;p40">
                <a:extLst>
                  <a:ext uri="{FF2B5EF4-FFF2-40B4-BE49-F238E27FC236}">
                    <a16:creationId xmlns:a16="http://schemas.microsoft.com/office/drawing/2014/main" id="{88D6D996-7243-0C51-4154-8411DA7F01F5}"/>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2" name="Google Shape;772;p40">
                <a:extLst>
                  <a:ext uri="{FF2B5EF4-FFF2-40B4-BE49-F238E27FC236}">
                    <a16:creationId xmlns:a16="http://schemas.microsoft.com/office/drawing/2014/main" id="{2C77D693-E6DA-EE96-60BA-8954B6D22199}"/>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3" name="Google Shape;773;p40">
                <a:extLst>
                  <a:ext uri="{FF2B5EF4-FFF2-40B4-BE49-F238E27FC236}">
                    <a16:creationId xmlns:a16="http://schemas.microsoft.com/office/drawing/2014/main" id="{C1A0D422-C54C-1AE1-8F67-3BFB9F6EDD64}"/>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4" name="Google Shape;774;p40">
                <a:extLst>
                  <a:ext uri="{FF2B5EF4-FFF2-40B4-BE49-F238E27FC236}">
                    <a16:creationId xmlns:a16="http://schemas.microsoft.com/office/drawing/2014/main" id="{8B01DB6D-F8C9-99E8-26C2-2B65D7448C8A}"/>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5" name="Google Shape;775;p40">
                <a:extLst>
                  <a:ext uri="{FF2B5EF4-FFF2-40B4-BE49-F238E27FC236}">
                    <a16:creationId xmlns:a16="http://schemas.microsoft.com/office/drawing/2014/main" id="{FECD4E5E-ABF6-3BA9-F316-94AF7AEC5D0C}"/>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6" name="Google Shape;776;p40">
                <a:extLst>
                  <a:ext uri="{FF2B5EF4-FFF2-40B4-BE49-F238E27FC236}">
                    <a16:creationId xmlns:a16="http://schemas.microsoft.com/office/drawing/2014/main" id="{D0DA986B-91DD-1B09-A9AE-212709AE6FA5}"/>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7" name="Google Shape;777;p40">
                <a:extLst>
                  <a:ext uri="{FF2B5EF4-FFF2-40B4-BE49-F238E27FC236}">
                    <a16:creationId xmlns:a16="http://schemas.microsoft.com/office/drawing/2014/main" id="{DA60B178-E2E2-F935-C2E5-D072A73E0DE7}"/>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8" name="Google Shape;778;p40">
                <a:extLst>
                  <a:ext uri="{FF2B5EF4-FFF2-40B4-BE49-F238E27FC236}">
                    <a16:creationId xmlns:a16="http://schemas.microsoft.com/office/drawing/2014/main" id="{1921115E-DBC3-C8FD-CC90-BD8E20E2F24B}"/>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 name="Google Shape;779;p40">
                <a:extLst>
                  <a:ext uri="{FF2B5EF4-FFF2-40B4-BE49-F238E27FC236}">
                    <a16:creationId xmlns:a16="http://schemas.microsoft.com/office/drawing/2014/main" id="{22F099DF-F0D0-F1D5-4055-F469828797D5}"/>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 name="Google Shape;780;p40">
                <a:extLst>
                  <a:ext uri="{FF2B5EF4-FFF2-40B4-BE49-F238E27FC236}">
                    <a16:creationId xmlns:a16="http://schemas.microsoft.com/office/drawing/2014/main" id="{0BA00FD8-D3FB-4BDD-0FA5-143DD9D9E1F7}"/>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grpSp>
        <p:nvGrpSpPr>
          <p:cNvPr id="55" name="Google Shape;781;p40">
            <a:extLst>
              <a:ext uri="{FF2B5EF4-FFF2-40B4-BE49-F238E27FC236}">
                <a16:creationId xmlns:a16="http://schemas.microsoft.com/office/drawing/2014/main" id="{FC03A874-6C99-A74E-3E9C-60ACDC0E7F3F}"/>
              </a:ext>
            </a:extLst>
          </p:cNvPr>
          <p:cNvGrpSpPr/>
          <p:nvPr/>
        </p:nvGrpSpPr>
        <p:grpSpPr>
          <a:xfrm>
            <a:off x="11077334" y="266194"/>
            <a:ext cx="723951" cy="621047"/>
            <a:chOff x="7610250" y="3783965"/>
            <a:chExt cx="542964" cy="465785"/>
          </a:xfrm>
        </p:grpSpPr>
        <p:sp>
          <p:nvSpPr>
            <p:cNvPr id="56" name="Google Shape;782;p40">
              <a:extLst>
                <a:ext uri="{FF2B5EF4-FFF2-40B4-BE49-F238E27FC236}">
                  <a16:creationId xmlns:a16="http://schemas.microsoft.com/office/drawing/2014/main" id="{E620205D-04F1-37BF-BFF3-025869888923}"/>
                </a:ext>
              </a:extLst>
            </p:cNvPr>
            <p:cNvSpPr/>
            <p:nvPr/>
          </p:nvSpPr>
          <p:spPr>
            <a:xfrm>
              <a:off x="7610250" y="3783965"/>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7" name="Google Shape;783;p40">
              <a:extLst>
                <a:ext uri="{FF2B5EF4-FFF2-40B4-BE49-F238E27FC236}">
                  <a16:creationId xmlns:a16="http://schemas.microsoft.com/office/drawing/2014/main" id="{70BCBAE9-61F4-1330-E81F-926C9C622C35}"/>
                </a:ext>
              </a:extLst>
            </p:cNvPr>
            <p:cNvSpPr/>
            <p:nvPr/>
          </p:nvSpPr>
          <p:spPr>
            <a:xfrm>
              <a:off x="7997058" y="4069029"/>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214880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25E38592-62DC-FD95-08D8-2925788A7CE9}"/>
              </a:ext>
            </a:extLst>
          </p:cNvPr>
          <p:cNvSpPr/>
          <p:nvPr/>
        </p:nvSpPr>
        <p:spPr>
          <a:xfrm>
            <a:off x="5054223" y="2163258"/>
            <a:ext cx="6220135" cy="2926636"/>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6" name="Google Shape;1336;p54"/>
          <p:cNvSpPr txBox="1">
            <a:spLocks noGrp="1"/>
          </p:cNvSpPr>
          <p:nvPr>
            <p:ph type="title"/>
          </p:nvPr>
        </p:nvSpPr>
        <p:spPr>
          <a:xfrm>
            <a:off x="3848338" y="99523"/>
            <a:ext cx="10290000" cy="763600"/>
          </a:xfrm>
          <a:prstGeom prst="rect">
            <a:avLst/>
          </a:prstGeom>
        </p:spPr>
        <p:txBody>
          <a:bodyPr spcFirstLastPara="1" wrap="square" lIns="121900" tIns="121900" rIns="121900" bIns="121900" anchor="t" anchorCtr="0">
            <a:noAutofit/>
          </a:bodyPr>
          <a:lstStyle/>
          <a:p>
            <a:r>
              <a:rPr lang="en"/>
              <a:t>Main idea!</a:t>
            </a:r>
            <a:endParaRPr/>
          </a:p>
        </p:txBody>
      </p:sp>
      <p:sp>
        <p:nvSpPr>
          <p:cNvPr id="1337" name="Google Shape;1337;p54"/>
          <p:cNvSpPr txBox="1">
            <a:spLocks noGrp="1"/>
          </p:cNvSpPr>
          <p:nvPr>
            <p:ph type="subTitle" idx="1"/>
          </p:nvPr>
        </p:nvSpPr>
        <p:spPr>
          <a:xfrm>
            <a:off x="428283" y="1328386"/>
            <a:ext cx="3224000" cy="606000"/>
          </a:xfrm>
          <a:prstGeom prst="rect">
            <a:avLst/>
          </a:prstGeom>
        </p:spPr>
        <p:txBody>
          <a:bodyPr spcFirstLastPara="1" wrap="square" lIns="121900" tIns="121900" rIns="121900" bIns="121900" anchor="t" anchorCtr="0">
            <a:noAutofit/>
          </a:bodyPr>
          <a:lstStyle/>
          <a:p>
            <a:pPr marL="0" indent="0"/>
            <a:r>
              <a:rPr lang="en"/>
              <a:t>Price Hike/Dip Days </a:t>
            </a:r>
            <a:endParaRPr/>
          </a:p>
        </p:txBody>
      </p:sp>
      <p:sp>
        <p:nvSpPr>
          <p:cNvPr id="1339" name="Google Shape;1339;p54"/>
          <p:cNvSpPr txBox="1">
            <a:spLocks noGrp="1"/>
          </p:cNvSpPr>
          <p:nvPr>
            <p:ph type="subTitle" idx="3"/>
          </p:nvPr>
        </p:nvSpPr>
        <p:spPr>
          <a:xfrm>
            <a:off x="423387" y="1804836"/>
            <a:ext cx="3224000" cy="873200"/>
          </a:xfrm>
          <a:prstGeom prst="rect">
            <a:avLst/>
          </a:prstGeom>
        </p:spPr>
        <p:txBody>
          <a:bodyPr spcFirstLastPara="1" wrap="square" lIns="121900" tIns="121900" rIns="121900" bIns="121900" anchor="t" anchorCtr="0">
            <a:noAutofit/>
          </a:bodyPr>
          <a:lstStyle/>
          <a:p>
            <a:pPr marL="0" indent="0"/>
            <a:r>
              <a:rPr lang="en"/>
              <a:t>Extract crypto related tweets on those days</a:t>
            </a:r>
            <a:endParaRPr/>
          </a:p>
        </p:txBody>
      </p:sp>
      <p:sp>
        <p:nvSpPr>
          <p:cNvPr id="1341" name="Google Shape;1341;p54"/>
          <p:cNvSpPr txBox="1">
            <a:spLocks noGrp="1"/>
          </p:cNvSpPr>
          <p:nvPr>
            <p:ph type="subTitle" idx="5"/>
          </p:nvPr>
        </p:nvSpPr>
        <p:spPr>
          <a:xfrm>
            <a:off x="404036" y="4137833"/>
            <a:ext cx="3769889" cy="606000"/>
          </a:xfrm>
          <a:prstGeom prst="rect">
            <a:avLst/>
          </a:prstGeom>
        </p:spPr>
        <p:txBody>
          <a:bodyPr spcFirstLastPara="1" wrap="square" lIns="121900" tIns="121900" rIns="121900" bIns="121900" anchor="t" anchorCtr="0">
            <a:noAutofit/>
          </a:bodyPr>
          <a:lstStyle/>
          <a:p>
            <a:pPr marL="0" indent="0"/>
            <a:r>
              <a:rPr lang="en"/>
              <a:t>Price Rise/Drop Days</a:t>
            </a:r>
            <a:endParaRPr/>
          </a:p>
        </p:txBody>
      </p:sp>
      <p:sp>
        <p:nvSpPr>
          <p:cNvPr id="1343" name="Google Shape;1343;p54"/>
          <p:cNvSpPr txBox="1">
            <a:spLocks noGrp="1"/>
          </p:cNvSpPr>
          <p:nvPr>
            <p:ph type="subTitle" idx="7"/>
          </p:nvPr>
        </p:nvSpPr>
        <p:spPr>
          <a:xfrm>
            <a:off x="404037" y="4694933"/>
            <a:ext cx="3224000" cy="873200"/>
          </a:xfrm>
          <a:prstGeom prst="rect">
            <a:avLst/>
          </a:prstGeom>
        </p:spPr>
        <p:txBody>
          <a:bodyPr spcFirstLastPara="1" wrap="square" lIns="121900" tIns="121900" rIns="121900" bIns="121900" anchor="t" anchorCtr="0">
            <a:noAutofit/>
          </a:bodyPr>
          <a:lstStyle/>
          <a:p>
            <a:pPr marL="0" indent="0"/>
            <a:r>
              <a:rPr lang="en"/>
              <a:t>Extract tweets on those days</a:t>
            </a:r>
            <a:endParaRPr/>
          </a:p>
        </p:txBody>
      </p:sp>
      <p:grpSp>
        <p:nvGrpSpPr>
          <p:cNvPr id="1389" name="Google Shape;1389;p54"/>
          <p:cNvGrpSpPr/>
          <p:nvPr/>
        </p:nvGrpSpPr>
        <p:grpSpPr>
          <a:xfrm>
            <a:off x="9507584" y="326439"/>
            <a:ext cx="576967" cy="604178"/>
            <a:chOff x="5802944" y="1042270"/>
            <a:chExt cx="432725" cy="453133"/>
          </a:xfrm>
        </p:grpSpPr>
        <p:sp>
          <p:nvSpPr>
            <p:cNvPr id="1390" name="Google Shape;1390;p54"/>
            <p:cNvSpPr/>
            <p:nvPr/>
          </p:nvSpPr>
          <p:spPr>
            <a:xfrm rot="798727">
              <a:off x="5802944" y="10422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91" name="Google Shape;1391;p54"/>
            <p:cNvSpPr/>
            <p:nvPr/>
          </p:nvSpPr>
          <p:spPr>
            <a:xfrm rot="798727">
              <a:off x="6079512" y="13146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66" name="Google Shape;1338;p54">
            <a:extLst>
              <a:ext uri="{FF2B5EF4-FFF2-40B4-BE49-F238E27FC236}">
                <a16:creationId xmlns:a16="http://schemas.microsoft.com/office/drawing/2014/main" id="{CC04A52D-AF9A-EDBC-B247-99DE3CC7CBA3}"/>
              </a:ext>
            </a:extLst>
          </p:cNvPr>
          <p:cNvSpPr txBox="1">
            <a:spLocks/>
          </p:cNvSpPr>
          <p:nvPr/>
        </p:nvSpPr>
        <p:spPr>
          <a:xfrm>
            <a:off x="5262825" y="2375036"/>
            <a:ext cx="5200288"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Ubuntu"/>
              <a:buNone/>
              <a:defRPr sz="2933" b="0" i="0" u="none" strike="noStrike" cap="none">
                <a:solidFill>
                  <a:schemeClr val="accent2"/>
                </a:solidFill>
                <a:latin typeface="Chewy"/>
                <a:ea typeface="Chewy"/>
                <a:cs typeface="Chewy"/>
                <a:sym typeface="Chewy"/>
              </a:defRPr>
            </a:lvl1pPr>
            <a:lvl2pPr marL="914400" marR="0" lvl="1"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2pPr>
            <a:lvl3pPr marL="1371600" marR="0" lvl="2"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3pPr>
            <a:lvl4pPr marL="1828800" marR="0" lvl="3"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4pPr>
            <a:lvl5pPr marL="2286000" marR="0" lvl="4"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5pPr>
            <a:lvl6pPr marL="2743200" marR="0" lvl="5"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6pPr>
            <a:lvl7pPr marL="3200400" marR="0" lvl="6"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7pPr>
            <a:lvl8pPr marL="3657600" marR="0" lvl="7"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8pPr>
            <a:lvl9pPr marL="4114800" marR="0" lvl="8"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9pPr>
          </a:lstStyle>
          <a:p>
            <a:pPr marL="0" indent="0"/>
            <a:r>
              <a:rPr lang="en-SG"/>
              <a:t>Compound score</a:t>
            </a:r>
          </a:p>
        </p:txBody>
      </p:sp>
      <p:sp>
        <p:nvSpPr>
          <p:cNvPr id="67" name="Google Shape;1340;p54">
            <a:extLst>
              <a:ext uri="{FF2B5EF4-FFF2-40B4-BE49-F238E27FC236}">
                <a16:creationId xmlns:a16="http://schemas.microsoft.com/office/drawing/2014/main" id="{8980D64A-7430-D16D-5C02-C8A89D2E8241}"/>
              </a:ext>
            </a:extLst>
          </p:cNvPr>
          <p:cNvSpPr txBox="1">
            <a:spLocks/>
          </p:cNvSpPr>
          <p:nvPr/>
        </p:nvSpPr>
        <p:spPr>
          <a:xfrm>
            <a:off x="5262823" y="2932136"/>
            <a:ext cx="5795713" cy="180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Ubuntu"/>
              <a:buNone/>
              <a:defRPr sz="2133" b="0" i="0" u="none" strike="noStrike" cap="none">
                <a:solidFill>
                  <a:schemeClr val="accent3"/>
                </a:solidFill>
                <a:latin typeface="Ubuntu"/>
                <a:ea typeface="Ubuntu"/>
                <a:cs typeface="Ubuntu"/>
                <a:sym typeface="Ubuntu"/>
              </a:defRPr>
            </a:lvl1pPr>
            <a:lvl2pPr marL="914400" marR="0" lvl="1"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2pPr>
            <a:lvl3pPr marL="1371600" marR="0" lvl="2"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3pPr>
            <a:lvl4pPr marL="1828800" marR="0" lvl="3"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4pPr>
            <a:lvl5pPr marL="2286000" marR="0" lvl="4"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5pPr>
            <a:lvl6pPr marL="2743200" marR="0" lvl="5"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6pPr>
            <a:lvl7pPr marL="3200400" marR="0" lvl="6"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7pPr>
            <a:lvl8pPr marL="3657600" marR="0" lvl="7"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8pPr>
            <a:lvl9pPr marL="4114800" marR="0" lvl="8"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9pPr>
          </a:lstStyle>
          <a:p>
            <a:pPr marL="342900">
              <a:buFont typeface="Arial" panose="020B0604020202020204" pitchFamily="34" charset="0"/>
              <a:buChar char="•"/>
            </a:pPr>
            <a:r>
              <a:rPr lang="en-US" b="1">
                <a:solidFill>
                  <a:schemeClr val="accent1"/>
                </a:solidFill>
              </a:rPr>
              <a:t>Price hike/rise </a:t>
            </a:r>
            <a:r>
              <a:rPr lang="en-US"/>
              <a:t>days should have </a:t>
            </a:r>
            <a:r>
              <a:rPr lang="en-US" b="1">
                <a:solidFill>
                  <a:schemeClr val="accent1"/>
                </a:solidFill>
              </a:rPr>
              <a:t>positive compound score</a:t>
            </a:r>
          </a:p>
          <a:p>
            <a:pPr marL="342900">
              <a:buFont typeface="Arial" panose="020B0604020202020204" pitchFamily="34" charset="0"/>
              <a:buChar char="•"/>
            </a:pPr>
            <a:endParaRPr lang="en-US" b="1">
              <a:solidFill>
                <a:schemeClr val="accent1"/>
              </a:solidFill>
            </a:endParaRPr>
          </a:p>
          <a:p>
            <a:pPr marL="342900">
              <a:buFont typeface="Arial" panose="020B0604020202020204" pitchFamily="34" charset="0"/>
              <a:buChar char="•"/>
            </a:pPr>
            <a:r>
              <a:rPr lang="en-US" b="1">
                <a:solidFill>
                  <a:srgbClr val="FF0000"/>
                </a:solidFill>
              </a:rPr>
              <a:t>Price dip/drop days </a:t>
            </a:r>
            <a:r>
              <a:rPr lang="en-US"/>
              <a:t>should have </a:t>
            </a:r>
            <a:r>
              <a:rPr lang="en-US" b="1">
                <a:solidFill>
                  <a:srgbClr val="FF0000"/>
                </a:solidFill>
              </a:rPr>
              <a:t>negative compound score</a:t>
            </a:r>
          </a:p>
        </p:txBody>
      </p:sp>
      <p:cxnSp>
        <p:nvCxnSpPr>
          <p:cNvPr id="7" name="Straight Arrow Connector 6">
            <a:extLst>
              <a:ext uri="{FF2B5EF4-FFF2-40B4-BE49-F238E27FC236}">
                <a16:creationId xmlns:a16="http://schemas.microsoft.com/office/drawing/2014/main" id="{A5A552BB-74F1-AC2D-C406-4245E4B03C8F}"/>
              </a:ext>
            </a:extLst>
          </p:cNvPr>
          <p:cNvCxnSpPr>
            <a:cxnSpLocks/>
            <a:endCxn id="21" idx="1"/>
          </p:cNvCxnSpPr>
          <p:nvPr/>
        </p:nvCxnSpPr>
        <p:spPr>
          <a:xfrm>
            <a:off x="3758609" y="2480889"/>
            <a:ext cx="1295614" cy="11456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29A3D3-6805-A322-36E2-CD2C8E817B94}"/>
              </a:ext>
            </a:extLst>
          </p:cNvPr>
          <p:cNvCxnSpPr>
            <a:cxnSpLocks/>
            <a:endCxn id="21" idx="1"/>
          </p:cNvCxnSpPr>
          <p:nvPr/>
        </p:nvCxnSpPr>
        <p:spPr>
          <a:xfrm flipV="1">
            <a:off x="3795823" y="3626576"/>
            <a:ext cx="1258400" cy="10304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7" name="Google Shape;2592;p69">
            <a:extLst>
              <a:ext uri="{FF2B5EF4-FFF2-40B4-BE49-F238E27FC236}">
                <a16:creationId xmlns:a16="http://schemas.microsoft.com/office/drawing/2014/main" id="{18CB7593-BD51-E4E6-8E0D-500DE1DC42F8}"/>
              </a:ext>
            </a:extLst>
          </p:cNvPr>
          <p:cNvGrpSpPr/>
          <p:nvPr/>
        </p:nvGrpSpPr>
        <p:grpSpPr>
          <a:xfrm>
            <a:off x="9875445" y="4231246"/>
            <a:ext cx="2126512" cy="2553136"/>
            <a:chOff x="4572068" y="1694065"/>
            <a:chExt cx="1845278" cy="2166264"/>
          </a:xfrm>
        </p:grpSpPr>
        <p:sp>
          <p:nvSpPr>
            <p:cNvPr id="78" name="Google Shape;2593;p69">
              <a:extLst>
                <a:ext uri="{FF2B5EF4-FFF2-40B4-BE49-F238E27FC236}">
                  <a16:creationId xmlns:a16="http://schemas.microsoft.com/office/drawing/2014/main" id="{DBCFB0E1-592E-2927-3BC8-6F595668D1B6}"/>
                </a:ext>
              </a:extLst>
            </p:cNvPr>
            <p:cNvSpPr/>
            <p:nvPr/>
          </p:nvSpPr>
          <p:spPr>
            <a:xfrm>
              <a:off x="5981376" y="2594180"/>
              <a:ext cx="135062" cy="128704"/>
            </a:xfrm>
            <a:custGeom>
              <a:avLst/>
              <a:gdLst/>
              <a:ahLst/>
              <a:cxnLst/>
              <a:rect l="l" t="t" r="r" b="b"/>
              <a:pathLst>
                <a:path w="4971" h="4737" extrusionOk="0">
                  <a:moveTo>
                    <a:pt x="4704" y="0"/>
                  </a:moveTo>
                  <a:cubicBezTo>
                    <a:pt x="3170" y="434"/>
                    <a:pt x="1602" y="701"/>
                    <a:pt x="1" y="767"/>
                  </a:cubicBezTo>
                  <a:cubicBezTo>
                    <a:pt x="1635" y="2102"/>
                    <a:pt x="3303" y="3402"/>
                    <a:pt x="4937" y="4737"/>
                  </a:cubicBezTo>
                  <a:cubicBezTo>
                    <a:pt x="4937" y="4370"/>
                    <a:pt x="4937" y="4036"/>
                    <a:pt x="4937" y="3669"/>
                  </a:cubicBezTo>
                  <a:cubicBezTo>
                    <a:pt x="4971" y="2435"/>
                    <a:pt x="4971" y="1201"/>
                    <a:pt x="470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94;p69">
              <a:extLst>
                <a:ext uri="{FF2B5EF4-FFF2-40B4-BE49-F238E27FC236}">
                  <a16:creationId xmlns:a16="http://schemas.microsoft.com/office/drawing/2014/main" id="{B9F73469-3CA3-B0BF-1737-217BB2808D4A}"/>
                </a:ext>
              </a:extLst>
            </p:cNvPr>
            <p:cNvSpPr/>
            <p:nvPr/>
          </p:nvSpPr>
          <p:spPr>
            <a:xfrm>
              <a:off x="5100443" y="2567879"/>
              <a:ext cx="961628" cy="1162822"/>
            </a:xfrm>
            <a:custGeom>
              <a:avLst/>
              <a:gdLst/>
              <a:ahLst/>
              <a:cxnLst/>
              <a:rect l="l" t="t" r="r" b="b"/>
              <a:pathLst>
                <a:path w="35393" h="42798" extrusionOk="0">
                  <a:moveTo>
                    <a:pt x="11075" y="1"/>
                  </a:moveTo>
                  <a:lnTo>
                    <a:pt x="11075" y="101"/>
                  </a:lnTo>
                  <a:cubicBezTo>
                    <a:pt x="11809" y="434"/>
                    <a:pt x="12576" y="801"/>
                    <a:pt x="13277" y="1168"/>
                  </a:cubicBezTo>
                  <a:cubicBezTo>
                    <a:pt x="14377" y="1235"/>
                    <a:pt x="15011" y="1302"/>
                    <a:pt x="15011" y="1302"/>
                  </a:cubicBezTo>
                  <a:lnTo>
                    <a:pt x="16879" y="3003"/>
                  </a:lnTo>
                  <a:cubicBezTo>
                    <a:pt x="16612" y="2936"/>
                    <a:pt x="16312" y="2869"/>
                    <a:pt x="16012" y="2836"/>
                  </a:cubicBezTo>
                  <a:lnTo>
                    <a:pt x="16012" y="2836"/>
                  </a:lnTo>
                  <a:cubicBezTo>
                    <a:pt x="17079" y="3570"/>
                    <a:pt x="18047" y="4404"/>
                    <a:pt x="18947" y="5338"/>
                  </a:cubicBezTo>
                  <a:cubicBezTo>
                    <a:pt x="21149" y="7606"/>
                    <a:pt x="22750" y="10542"/>
                    <a:pt x="23084" y="13710"/>
                  </a:cubicBezTo>
                  <a:cubicBezTo>
                    <a:pt x="23417" y="16813"/>
                    <a:pt x="22517" y="19948"/>
                    <a:pt x="21216" y="22817"/>
                  </a:cubicBezTo>
                  <a:cubicBezTo>
                    <a:pt x="17213" y="31557"/>
                    <a:pt x="9240" y="38428"/>
                    <a:pt x="0" y="40997"/>
                  </a:cubicBezTo>
                  <a:lnTo>
                    <a:pt x="568" y="42198"/>
                  </a:lnTo>
                  <a:cubicBezTo>
                    <a:pt x="2636" y="42531"/>
                    <a:pt x="4804" y="42731"/>
                    <a:pt x="7039" y="42765"/>
                  </a:cubicBezTo>
                  <a:cubicBezTo>
                    <a:pt x="7606" y="42798"/>
                    <a:pt x="8173" y="42798"/>
                    <a:pt x="8740" y="42798"/>
                  </a:cubicBezTo>
                  <a:cubicBezTo>
                    <a:pt x="10508" y="42798"/>
                    <a:pt x="12243" y="42731"/>
                    <a:pt x="13910" y="42564"/>
                  </a:cubicBezTo>
                  <a:cubicBezTo>
                    <a:pt x="16112" y="42364"/>
                    <a:pt x="18213" y="42031"/>
                    <a:pt x="20215" y="41530"/>
                  </a:cubicBezTo>
                  <a:cubicBezTo>
                    <a:pt x="20749" y="41397"/>
                    <a:pt x="21282" y="41264"/>
                    <a:pt x="21816" y="41097"/>
                  </a:cubicBezTo>
                  <a:cubicBezTo>
                    <a:pt x="24485" y="40263"/>
                    <a:pt x="26820" y="39129"/>
                    <a:pt x="28821" y="37628"/>
                  </a:cubicBezTo>
                  <a:cubicBezTo>
                    <a:pt x="32924" y="34492"/>
                    <a:pt x="35392" y="29822"/>
                    <a:pt x="35392" y="23084"/>
                  </a:cubicBezTo>
                  <a:cubicBezTo>
                    <a:pt x="35392" y="9174"/>
                    <a:pt x="24718" y="835"/>
                    <a:pt x="1107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95;p69">
              <a:extLst>
                <a:ext uri="{FF2B5EF4-FFF2-40B4-BE49-F238E27FC236}">
                  <a16:creationId xmlns:a16="http://schemas.microsoft.com/office/drawing/2014/main" id="{2B1D69C2-E691-2AEC-3713-8F65B7654849}"/>
                </a:ext>
              </a:extLst>
            </p:cNvPr>
            <p:cNvSpPr/>
            <p:nvPr/>
          </p:nvSpPr>
          <p:spPr>
            <a:xfrm>
              <a:off x="5802842" y="2456889"/>
              <a:ext cx="358019" cy="879194"/>
            </a:xfrm>
            <a:custGeom>
              <a:avLst/>
              <a:gdLst/>
              <a:ahLst/>
              <a:cxnLst/>
              <a:rect l="l" t="t" r="r" b="b"/>
              <a:pathLst>
                <a:path w="13177" h="32359" extrusionOk="0">
                  <a:moveTo>
                    <a:pt x="1156" y="1"/>
                  </a:moveTo>
                  <a:cubicBezTo>
                    <a:pt x="1039" y="1"/>
                    <a:pt x="909" y="125"/>
                    <a:pt x="834" y="250"/>
                  </a:cubicBezTo>
                  <a:cubicBezTo>
                    <a:pt x="534" y="616"/>
                    <a:pt x="267" y="1017"/>
                    <a:pt x="0" y="1417"/>
                  </a:cubicBezTo>
                  <a:lnTo>
                    <a:pt x="67" y="1450"/>
                  </a:lnTo>
                  <a:cubicBezTo>
                    <a:pt x="968" y="2151"/>
                    <a:pt x="1968" y="2751"/>
                    <a:pt x="2969" y="3252"/>
                  </a:cubicBezTo>
                  <a:cubicBezTo>
                    <a:pt x="3002" y="3285"/>
                    <a:pt x="3069" y="3318"/>
                    <a:pt x="3102" y="3318"/>
                  </a:cubicBezTo>
                  <a:cubicBezTo>
                    <a:pt x="3303" y="4619"/>
                    <a:pt x="3503" y="5887"/>
                    <a:pt x="3736" y="7188"/>
                  </a:cubicBezTo>
                  <a:cubicBezTo>
                    <a:pt x="4203" y="9890"/>
                    <a:pt x="4704" y="12592"/>
                    <a:pt x="5404" y="15260"/>
                  </a:cubicBezTo>
                  <a:cubicBezTo>
                    <a:pt x="5638" y="16128"/>
                    <a:pt x="5871" y="16995"/>
                    <a:pt x="6071" y="17896"/>
                  </a:cubicBezTo>
                  <a:cubicBezTo>
                    <a:pt x="6605" y="20030"/>
                    <a:pt x="6972" y="22232"/>
                    <a:pt x="7305" y="24434"/>
                  </a:cubicBezTo>
                  <a:cubicBezTo>
                    <a:pt x="7406" y="25034"/>
                    <a:pt x="7506" y="25601"/>
                    <a:pt x="7606" y="26201"/>
                  </a:cubicBezTo>
                  <a:lnTo>
                    <a:pt x="7973" y="28536"/>
                  </a:lnTo>
                  <a:cubicBezTo>
                    <a:pt x="8173" y="29704"/>
                    <a:pt x="8340" y="30905"/>
                    <a:pt x="8540" y="32072"/>
                  </a:cubicBezTo>
                  <a:lnTo>
                    <a:pt x="8540" y="32106"/>
                  </a:lnTo>
                  <a:cubicBezTo>
                    <a:pt x="8673" y="32139"/>
                    <a:pt x="8807" y="32172"/>
                    <a:pt x="8940" y="32206"/>
                  </a:cubicBezTo>
                  <a:cubicBezTo>
                    <a:pt x="9465" y="32308"/>
                    <a:pt x="10004" y="32359"/>
                    <a:pt x="10546" y="32359"/>
                  </a:cubicBezTo>
                  <a:cubicBezTo>
                    <a:pt x="11244" y="32359"/>
                    <a:pt x="11948" y="32275"/>
                    <a:pt x="12643" y="32106"/>
                  </a:cubicBezTo>
                  <a:cubicBezTo>
                    <a:pt x="12809" y="32072"/>
                    <a:pt x="12976" y="32039"/>
                    <a:pt x="13176" y="31972"/>
                  </a:cubicBezTo>
                  <a:lnTo>
                    <a:pt x="12843" y="30972"/>
                  </a:lnTo>
                  <a:cubicBezTo>
                    <a:pt x="12576" y="29037"/>
                    <a:pt x="12342" y="27069"/>
                    <a:pt x="12176" y="25101"/>
                  </a:cubicBezTo>
                  <a:cubicBezTo>
                    <a:pt x="11709" y="19997"/>
                    <a:pt x="11475" y="14893"/>
                    <a:pt x="11508" y="9790"/>
                  </a:cubicBezTo>
                  <a:cubicBezTo>
                    <a:pt x="9874" y="8455"/>
                    <a:pt x="8206" y="7155"/>
                    <a:pt x="6572" y="5820"/>
                  </a:cubicBezTo>
                  <a:lnTo>
                    <a:pt x="6472" y="5820"/>
                  </a:lnTo>
                  <a:lnTo>
                    <a:pt x="6305" y="5787"/>
                  </a:lnTo>
                  <a:cubicBezTo>
                    <a:pt x="5838" y="3886"/>
                    <a:pt x="5437" y="1951"/>
                    <a:pt x="5104" y="16"/>
                  </a:cubicBezTo>
                  <a:cubicBezTo>
                    <a:pt x="4403" y="343"/>
                    <a:pt x="3638" y="506"/>
                    <a:pt x="2875" y="506"/>
                  </a:cubicBezTo>
                  <a:cubicBezTo>
                    <a:pt x="2548" y="506"/>
                    <a:pt x="2222" y="476"/>
                    <a:pt x="1902" y="416"/>
                  </a:cubicBezTo>
                  <a:cubicBezTo>
                    <a:pt x="1668" y="383"/>
                    <a:pt x="1435" y="316"/>
                    <a:pt x="1301" y="116"/>
                  </a:cubicBezTo>
                  <a:cubicBezTo>
                    <a:pt x="1301" y="83"/>
                    <a:pt x="1301" y="83"/>
                    <a:pt x="1268" y="49"/>
                  </a:cubicBezTo>
                  <a:cubicBezTo>
                    <a:pt x="1234" y="15"/>
                    <a:pt x="1196" y="1"/>
                    <a:pt x="115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96;p69">
              <a:extLst>
                <a:ext uri="{FF2B5EF4-FFF2-40B4-BE49-F238E27FC236}">
                  <a16:creationId xmlns:a16="http://schemas.microsoft.com/office/drawing/2014/main" id="{860F680C-7AB4-81FD-DFCB-78B97D7461A3}"/>
                </a:ext>
              </a:extLst>
            </p:cNvPr>
            <p:cNvSpPr/>
            <p:nvPr/>
          </p:nvSpPr>
          <p:spPr>
            <a:xfrm>
              <a:off x="4603776" y="2566059"/>
              <a:ext cx="1132935" cy="1131114"/>
            </a:xfrm>
            <a:custGeom>
              <a:avLst/>
              <a:gdLst/>
              <a:ahLst/>
              <a:cxnLst/>
              <a:rect l="l" t="t" r="r" b="b"/>
              <a:pathLst>
                <a:path w="41698" h="41631" extrusionOk="0">
                  <a:moveTo>
                    <a:pt x="27020" y="1"/>
                  </a:moveTo>
                  <a:cubicBezTo>
                    <a:pt x="19381" y="1"/>
                    <a:pt x="12476" y="2269"/>
                    <a:pt x="7606" y="6572"/>
                  </a:cubicBezTo>
                  <a:cubicBezTo>
                    <a:pt x="9641" y="7473"/>
                    <a:pt x="11275" y="8607"/>
                    <a:pt x="11275" y="8607"/>
                  </a:cubicBezTo>
                  <a:cubicBezTo>
                    <a:pt x="11576" y="10475"/>
                    <a:pt x="10675" y="11943"/>
                    <a:pt x="10675" y="11943"/>
                  </a:cubicBezTo>
                  <a:cubicBezTo>
                    <a:pt x="9074" y="10041"/>
                    <a:pt x="7606" y="8707"/>
                    <a:pt x="6339" y="7773"/>
                  </a:cubicBezTo>
                  <a:cubicBezTo>
                    <a:pt x="3937" y="6005"/>
                    <a:pt x="2336" y="5672"/>
                    <a:pt x="2336" y="5672"/>
                  </a:cubicBezTo>
                  <a:cubicBezTo>
                    <a:pt x="1" y="7940"/>
                    <a:pt x="1635" y="15178"/>
                    <a:pt x="1635" y="15178"/>
                  </a:cubicBezTo>
                  <a:lnTo>
                    <a:pt x="1702" y="15212"/>
                  </a:lnTo>
                  <a:cubicBezTo>
                    <a:pt x="835" y="17614"/>
                    <a:pt x="368" y="20282"/>
                    <a:pt x="368" y="23151"/>
                  </a:cubicBezTo>
                  <a:cubicBezTo>
                    <a:pt x="368" y="24352"/>
                    <a:pt x="468" y="25452"/>
                    <a:pt x="601" y="26487"/>
                  </a:cubicBezTo>
                  <a:cubicBezTo>
                    <a:pt x="935" y="26220"/>
                    <a:pt x="1302" y="25953"/>
                    <a:pt x="1702" y="25719"/>
                  </a:cubicBezTo>
                  <a:cubicBezTo>
                    <a:pt x="3236" y="24452"/>
                    <a:pt x="5605" y="23651"/>
                    <a:pt x="8240" y="23651"/>
                  </a:cubicBezTo>
                  <a:cubicBezTo>
                    <a:pt x="12910" y="23651"/>
                    <a:pt x="16713" y="26186"/>
                    <a:pt x="16713" y="29322"/>
                  </a:cubicBezTo>
                  <a:cubicBezTo>
                    <a:pt x="16713" y="31023"/>
                    <a:pt x="15612" y="32524"/>
                    <a:pt x="13844" y="33592"/>
                  </a:cubicBezTo>
                  <a:cubicBezTo>
                    <a:pt x="12310" y="34859"/>
                    <a:pt x="9941" y="35660"/>
                    <a:pt x="7306" y="35660"/>
                  </a:cubicBezTo>
                  <a:cubicBezTo>
                    <a:pt x="6305" y="35660"/>
                    <a:pt x="5338" y="35526"/>
                    <a:pt x="4437" y="35326"/>
                  </a:cubicBezTo>
                  <a:lnTo>
                    <a:pt x="4437" y="35326"/>
                  </a:lnTo>
                  <a:cubicBezTo>
                    <a:pt x="5605" y="36661"/>
                    <a:pt x="7006" y="37828"/>
                    <a:pt x="8574" y="38795"/>
                  </a:cubicBezTo>
                  <a:cubicBezTo>
                    <a:pt x="10675" y="40030"/>
                    <a:pt x="13043" y="40964"/>
                    <a:pt x="15712" y="41631"/>
                  </a:cubicBezTo>
                  <a:cubicBezTo>
                    <a:pt x="16046" y="41564"/>
                    <a:pt x="16379" y="41497"/>
                    <a:pt x="16679" y="41431"/>
                  </a:cubicBezTo>
                  <a:cubicBezTo>
                    <a:pt x="17213" y="41331"/>
                    <a:pt x="17747" y="41197"/>
                    <a:pt x="18280" y="41030"/>
                  </a:cubicBezTo>
                  <a:cubicBezTo>
                    <a:pt x="27520" y="38495"/>
                    <a:pt x="35493" y="31624"/>
                    <a:pt x="39496" y="22884"/>
                  </a:cubicBezTo>
                  <a:cubicBezTo>
                    <a:pt x="40797" y="20049"/>
                    <a:pt x="41697" y="16880"/>
                    <a:pt x="41364" y="13777"/>
                  </a:cubicBezTo>
                  <a:cubicBezTo>
                    <a:pt x="41030" y="10609"/>
                    <a:pt x="39429" y="7673"/>
                    <a:pt x="37227" y="5405"/>
                  </a:cubicBezTo>
                  <a:cubicBezTo>
                    <a:pt x="36327" y="4471"/>
                    <a:pt x="35359" y="3637"/>
                    <a:pt x="34292" y="2903"/>
                  </a:cubicBezTo>
                  <a:cubicBezTo>
                    <a:pt x="32609" y="2630"/>
                    <a:pt x="30827" y="2531"/>
                    <a:pt x="29124" y="2531"/>
                  </a:cubicBezTo>
                  <a:cubicBezTo>
                    <a:pt x="24585" y="2531"/>
                    <a:pt x="20615" y="3237"/>
                    <a:pt x="20615" y="3237"/>
                  </a:cubicBezTo>
                  <a:lnTo>
                    <a:pt x="18447" y="2269"/>
                  </a:lnTo>
                  <a:cubicBezTo>
                    <a:pt x="21891" y="1368"/>
                    <a:pt x="25576" y="1139"/>
                    <a:pt x="28401" y="1139"/>
                  </a:cubicBezTo>
                  <a:cubicBezTo>
                    <a:pt x="29654" y="1139"/>
                    <a:pt x="30737" y="1184"/>
                    <a:pt x="31557" y="1235"/>
                  </a:cubicBezTo>
                  <a:cubicBezTo>
                    <a:pt x="30856" y="868"/>
                    <a:pt x="30089" y="501"/>
                    <a:pt x="29355" y="201"/>
                  </a:cubicBezTo>
                  <a:lnTo>
                    <a:pt x="29355" y="68"/>
                  </a:lnTo>
                  <a:cubicBezTo>
                    <a:pt x="28588" y="1"/>
                    <a:pt x="27821" y="1"/>
                    <a:pt x="2702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97;p69">
              <a:extLst>
                <a:ext uri="{FF2B5EF4-FFF2-40B4-BE49-F238E27FC236}">
                  <a16:creationId xmlns:a16="http://schemas.microsoft.com/office/drawing/2014/main" id="{BE2FDFB3-E2EE-0C60-B85E-2567B3FD6C3D}"/>
                </a:ext>
              </a:extLst>
            </p:cNvPr>
            <p:cNvSpPr/>
            <p:nvPr/>
          </p:nvSpPr>
          <p:spPr>
            <a:xfrm>
              <a:off x="5461152" y="2599614"/>
              <a:ext cx="97921" cy="49857"/>
            </a:xfrm>
            <a:custGeom>
              <a:avLst/>
              <a:gdLst/>
              <a:ahLst/>
              <a:cxnLst/>
              <a:rect l="l" t="t" r="r" b="b"/>
              <a:pathLst>
                <a:path w="3604" h="1835" extrusionOk="0">
                  <a:moveTo>
                    <a:pt x="1" y="0"/>
                  </a:moveTo>
                  <a:lnTo>
                    <a:pt x="1" y="0"/>
                  </a:lnTo>
                  <a:cubicBezTo>
                    <a:pt x="968" y="501"/>
                    <a:pt x="1869" y="1068"/>
                    <a:pt x="2736" y="1668"/>
                  </a:cubicBezTo>
                  <a:cubicBezTo>
                    <a:pt x="3036" y="1701"/>
                    <a:pt x="3336" y="1768"/>
                    <a:pt x="3603" y="1835"/>
                  </a:cubicBezTo>
                  <a:lnTo>
                    <a:pt x="1735" y="134"/>
                  </a:lnTo>
                  <a:cubicBezTo>
                    <a:pt x="1735" y="134"/>
                    <a:pt x="1101" y="67"/>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98;p69">
              <a:extLst>
                <a:ext uri="{FF2B5EF4-FFF2-40B4-BE49-F238E27FC236}">
                  <a16:creationId xmlns:a16="http://schemas.microsoft.com/office/drawing/2014/main" id="{128D37B3-9369-939E-76CB-9B97AD612A4E}"/>
                </a:ext>
              </a:extLst>
            </p:cNvPr>
            <p:cNvSpPr/>
            <p:nvPr/>
          </p:nvSpPr>
          <p:spPr>
            <a:xfrm>
              <a:off x="5284411" y="2699300"/>
              <a:ext cx="146854" cy="279172"/>
            </a:xfrm>
            <a:custGeom>
              <a:avLst/>
              <a:gdLst/>
              <a:ahLst/>
              <a:cxnLst/>
              <a:rect l="l" t="t" r="r" b="b"/>
              <a:pathLst>
                <a:path w="5405" h="10275" extrusionOk="0">
                  <a:moveTo>
                    <a:pt x="34" y="0"/>
                  </a:moveTo>
                  <a:lnTo>
                    <a:pt x="1" y="34"/>
                  </a:lnTo>
                  <a:cubicBezTo>
                    <a:pt x="1" y="34"/>
                    <a:pt x="2603" y="3136"/>
                    <a:pt x="2269" y="10274"/>
                  </a:cubicBezTo>
                  <a:cubicBezTo>
                    <a:pt x="2269" y="10274"/>
                    <a:pt x="4204" y="9807"/>
                    <a:pt x="5405" y="8240"/>
                  </a:cubicBezTo>
                  <a:cubicBezTo>
                    <a:pt x="5405" y="8240"/>
                    <a:pt x="3704" y="1735"/>
                    <a:pt x="3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99;p69">
              <a:extLst>
                <a:ext uri="{FF2B5EF4-FFF2-40B4-BE49-F238E27FC236}">
                  <a16:creationId xmlns:a16="http://schemas.microsoft.com/office/drawing/2014/main" id="{095AA4F0-C769-B008-531F-A3B809DEE1A1}"/>
                </a:ext>
              </a:extLst>
            </p:cNvPr>
            <p:cNvSpPr/>
            <p:nvPr/>
          </p:nvSpPr>
          <p:spPr>
            <a:xfrm>
              <a:off x="5104981" y="2597005"/>
              <a:ext cx="430509" cy="57003"/>
            </a:xfrm>
            <a:custGeom>
              <a:avLst/>
              <a:gdLst/>
              <a:ahLst/>
              <a:cxnLst/>
              <a:rect l="l" t="t" r="r" b="b"/>
              <a:pathLst>
                <a:path w="15845" h="2098" extrusionOk="0">
                  <a:moveTo>
                    <a:pt x="9954" y="0"/>
                  </a:moveTo>
                  <a:cubicBezTo>
                    <a:pt x="7129" y="0"/>
                    <a:pt x="3444" y="229"/>
                    <a:pt x="0" y="1130"/>
                  </a:cubicBezTo>
                  <a:lnTo>
                    <a:pt x="2168" y="2098"/>
                  </a:lnTo>
                  <a:cubicBezTo>
                    <a:pt x="2168" y="2098"/>
                    <a:pt x="6138" y="1392"/>
                    <a:pt x="10677" y="1392"/>
                  </a:cubicBezTo>
                  <a:cubicBezTo>
                    <a:pt x="12380" y="1392"/>
                    <a:pt x="14162" y="1491"/>
                    <a:pt x="15845" y="1764"/>
                  </a:cubicBezTo>
                  <a:cubicBezTo>
                    <a:pt x="14978" y="1164"/>
                    <a:pt x="14077" y="597"/>
                    <a:pt x="13110" y="96"/>
                  </a:cubicBezTo>
                  <a:cubicBezTo>
                    <a:pt x="12290" y="45"/>
                    <a:pt x="11207" y="0"/>
                    <a:pt x="9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00;p69">
              <a:extLst>
                <a:ext uri="{FF2B5EF4-FFF2-40B4-BE49-F238E27FC236}">
                  <a16:creationId xmlns:a16="http://schemas.microsoft.com/office/drawing/2014/main" id="{A307E435-6481-5A5D-D9F3-D2F38F1D2189}"/>
                </a:ext>
              </a:extLst>
            </p:cNvPr>
            <p:cNvSpPr/>
            <p:nvPr/>
          </p:nvSpPr>
          <p:spPr>
            <a:xfrm>
              <a:off x="5124000" y="2762742"/>
              <a:ext cx="178588" cy="195787"/>
            </a:xfrm>
            <a:custGeom>
              <a:avLst/>
              <a:gdLst/>
              <a:ahLst/>
              <a:cxnLst/>
              <a:rect l="l" t="t" r="r" b="b"/>
              <a:pathLst>
                <a:path w="6573" h="7206" extrusionOk="0">
                  <a:moveTo>
                    <a:pt x="5238" y="0"/>
                  </a:moveTo>
                  <a:cubicBezTo>
                    <a:pt x="5238" y="0"/>
                    <a:pt x="2803" y="1001"/>
                    <a:pt x="1" y="4804"/>
                  </a:cubicBezTo>
                  <a:cubicBezTo>
                    <a:pt x="1" y="4804"/>
                    <a:pt x="1702" y="7206"/>
                    <a:pt x="6005" y="7206"/>
                  </a:cubicBezTo>
                  <a:cubicBezTo>
                    <a:pt x="6005" y="7206"/>
                    <a:pt x="6572" y="2135"/>
                    <a:pt x="5238"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01;p69">
              <a:extLst>
                <a:ext uri="{FF2B5EF4-FFF2-40B4-BE49-F238E27FC236}">
                  <a16:creationId xmlns:a16="http://schemas.microsoft.com/office/drawing/2014/main" id="{3F94710E-8EB9-73B6-03ED-C11DFAA7E21F}"/>
                </a:ext>
              </a:extLst>
            </p:cNvPr>
            <p:cNvSpPr/>
            <p:nvPr/>
          </p:nvSpPr>
          <p:spPr>
            <a:xfrm>
              <a:off x="4649992" y="3208656"/>
              <a:ext cx="407876" cy="270097"/>
            </a:xfrm>
            <a:custGeom>
              <a:avLst/>
              <a:gdLst/>
              <a:ahLst/>
              <a:cxnLst/>
              <a:rect l="l" t="t" r="r" b="b"/>
              <a:pathLst>
                <a:path w="15012" h="9941" extrusionOk="0">
                  <a:moveTo>
                    <a:pt x="6539" y="0"/>
                  </a:moveTo>
                  <a:cubicBezTo>
                    <a:pt x="3904" y="0"/>
                    <a:pt x="1535" y="801"/>
                    <a:pt x="1" y="2068"/>
                  </a:cubicBezTo>
                  <a:cubicBezTo>
                    <a:pt x="1469" y="1168"/>
                    <a:pt x="3470" y="634"/>
                    <a:pt x="5605" y="634"/>
                  </a:cubicBezTo>
                  <a:cubicBezTo>
                    <a:pt x="10275" y="634"/>
                    <a:pt x="14078" y="3169"/>
                    <a:pt x="14078" y="6305"/>
                  </a:cubicBezTo>
                  <a:cubicBezTo>
                    <a:pt x="14078" y="7672"/>
                    <a:pt x="13344" y="8940"/>
                    <a:pt x="12143" y="9941"/>
                  </a:cubicBezTo>
                  <a:cubicBezTo>
                    <a:pt x="13911" y="8873"/>
                    <a:pt x="15012" y="7372"/>
                    <a:pt x="15012" y="5671"/>
                  </a:cubicBezTo>
                  <a:cubicBezTo>
                    <a:pt x="15012" y="2535"/>
                    <a:pt x="11209" y="0"/>
                    <a:pt x="6539" y="0"/>
                  </a:cubicBezTo>
                  <a:close/>
                </a:path>
              </a:pathLst>
            </a:custGeom>
            <a:solidFill>
              <a:srgbClr val="E3879D"/>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02;p69">
              <a:extLst>
                <a:ext uri="{FF2B5EF4-FFF2-40B4-BE49-F238E27FC236}">
                  <a16:creationId xmlns:a16="http://schemas.microsoft.com/office/drawing/2014/main" id="{A039ADB1-8F62-60BE-BA1D-32BD5F76AB27}"/>
                </a:ext>
              </a:extLst>
            </p:cNvPr>
            <p:cNvSpPr/>
            <p:nvPr/>
          </p:nvSpPr>
          <p:spPr>
            <a:xfrm>
              <a:off x="4681726" y="2777251"/>
              <a:ext cx="66186" cy="118733"/>
            </a:xfrm>
            <a:custGeom>
              <a:avLst/>
              <a:gdLst/>
              <a:ahLst/>
              <a:cxnLst/>
              <a:rect l="l" t="t" r="r" b="b"/>
              <a:pathLst>
                <a:path w="2436" h="4370" extrusionOk="0">
                  <a:moveTo>
                    <a:pt x="601" y="0"/>
                  </a:moveTo>
                  <a:cubicBezTo>
                    <a:pt x="601" y="0"/>
                    <a:pt x="0" y="1401"/>
                    <a:pt x="234" y="4370"/>
                  </a:cubicBezTo>
                  <a:cubicBezTo>
                    <a:pt x="868" y="3202"/>
                    <a:pt x="1602" y="2135"/>
                    <a:pt x="2436" y="1134"/>
                  </a:cubicBezTo>
                  <a:cubicBezTo>
                    <a:pt x="1835" y="601"/>
                    <a:pt x="1168" y="200"/>
                    <a:pt x="601"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03;p69">
              <a:extLst>
                <a:ext uri="{FF2B5EF4-FFF2-40B4-BE49-F238E27FC236}">
                  <a16:creationId xmlns:a16="http://schemas.microsoft.com/office/drawing/2014/main" id="{876A0B93-1106-FE16-F2D1-9FDD9FD83B73}"/>
                </a:ext>
              </a:extLst>
            </p:cNvPr>
            <p:cNvSpPr/>
            <p:nvPr/>
          </p:nvSpPr>
          <p:spPr>
            <a:xfrm>
              <a:off x="5115849" y="3714371"/>
              <a:ext cx="175844" cy="71620"/>
            </a:xfrm>
            <a:custGeom>
              <a:avLst/>
              <a:gdLst/>
              <a:ahLst/>
              <a:cxnLst/>
              <a:rect l="l" t="t" r="r" b="b"/>
              <a:pathLst>
                <a:path w="6472" h="2636" extrusionOk="0">
                  <a:moveTo>
                    <a:pt x="1" y="1"/>
                  </a:moveTo>
                  <a:lnTo>
                    <a:pt x="1268" y="2636"/>
                  </a:lnTo>
                  <a:lnTo>
                    <a:pt x="6472" y="2636"/>
                  </a:lnTo>
                  <a:lnTo>
                    <a:pt x="6472" y="568"/>
                  </a:lnTo>
                  <a:cubicBezTo>
                    <a:pt x="4237" y="534"/>
                    <a:pt x="2069" y="334"/>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04;p69">
              <a:extLst>
                <a:ext uri="{FF2B5EF4-FFF2-40B4-BE49-F238E27FC236}">
                  <a16:creationId xmlns:a16="http://schemas.microsoft.com/office/drawing/2014/main" id="{AE76BA81-2D03-A6AF-0646-AFE59C2220F1}"/>
                </a:ext>
              </a:extLst>
            </p:cNvPr>
            <p:cNvSpPr/>
            <p:nvPr/>
          </p:nvSpPr>
          <p:spPr>
            <a:xfrm>
              <a:off x="4836704" y="3620119"/>
              <a:ext cx="221164" cy="165873"/>
            </a:xfrm>
            <a:custGeom>
              <a:avLst/>
              <a:gdLst/>
              <a:ahLst/>
              <a:cxnLst/>
              <a:rect l="l" t="t" r="r" b="b"/>
              <a:pathLst>
                <a:path w="8140" h="6105" extrusionOk="0">
                  <a:moveTo>
                    <a:pt x="1" y="0"/>
                  </a:moveTo>
                  <a:lnTo>
                    <a:pt x="2903" y="6105"/>
                  </a:lnTo>
                  <a:lnTo>
                    <a:pt x="8140" y="6105"/>
                  </a:lnTo>
                  <a:lnTo>
                    <a:pt x="8140" y="3069"/>
                  </a:lnTo>
                  <a:cubicBezTo>
                    <a:pt x="7773" y="3003"/>
                    <a:pt x="7439" y="2936"/>
                    <a:pt x="7139" y="2836"/>
                  </a:cubicBezTo>
                  <a:cubicBezTo>
                    <a:pt x="4470" y="2202"/>
                    <a:pt x="2102" y="1235"/>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05;p69">
              <a:extLst>
                <a:ext uri="{FF2B5EF4-FFF2-40B4-BE49-F238E27FC236}">
                  <a16:creationId xmlns:a16="http://schemas.microsoft.com/office/drawing/2014/main" id="{B6C8EFCB-A69E-EB68-0CE5-B9E941F3DF44}"/>
                </a:ext>
              </a:extLst>
            </p:cNvPr>
            <p:cNvSpPr/>
            <p:nvPr/>
          </p:nvSpPr>
          <p:spPr>
            <a:xfrm>
              <a:off x="5478378" y="3696249"/>
              <a:ext cx="171307" cy="89743"/>
            </a:xfrm>
            <a:custGeom>
              <a:avLst/>
              <a:gdLst/>
              <a:ahLst/>
              <a:cxnLst/>
              <a:rect l="l" t="t" r="r" b="b"/>
              <a:pathLst>
                <a:path w="6305" h="3303" extrusionOk="0">
                  <a:moveTo>
                    <a:pt x="6305" y="0"/>
                  </a:moveTo>
                  <a:cubicBezTo>
                    <a:pt x="4303" y="501"/>
                    <a:pt x="2202" y="834"/>
                    <a:pt x="0" y="1034"/>
                  </a:cubicBezTo>
                  <a:lnTo>
                    <a:pt x="1068" y="3303"/>
                  </a:lnTo>
                  <a:lnTo>
                    <a:pt x="6305" y="3303"/>
                  </a:lnTo>
                  <a:lnTo>
                    <a:pt x="630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06;p69">
              <a:extLst>
                <a:ext uri="{FF2B5EF4-FFF2-40B4-BE49-F238E27FC236}">
                  <a16:creationId xmlns:a16="http://schemas.microsoft.com/office/drawing/2014/main" id="{7CBDC44D-698F-FC11-E171-ADDFECE86D8C}"/>
                </a:ext>
              </a:extLst>
            </p:cNvPr>
            <p:cNvSpPr/>
            <p:nvPr/>
          </p:nvSpPr>
          <p:spPr>
            <a:xfrm>
              <a:off x="4961767" y="3089923"/>
              <a:ext cx="76158" cy="76158"/>
            </a:xfrm>
            <a:custGeom>
              <a:avLst/>
              <a:gdLst/>
              <a:ahLst/>
              <a:cxnLst/>
              <a:rect l="l" t="t" r="r" b="b"/>
              <a:pathLst>
                <a:path w="2803" h="2803" extrusionOk="0">
                  <a:moveTo>
                    <a:pt x="1402" y="0"/>
                  </a:moveTo>
                  <a:cubicBezTo>
                    <a:pt x="635" y="0"/>
                    <a:pt x="1" y="634"/>
                    <a:pt x="1" y="1401"/>
                  </a:cubicBezTo>
                  <a:cubicBezTo>
                    <a:pt x="1" y="2202"/>
                    <a:pt x="635"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07;p69">
              <a:extLst>
                <a:ext uri="{FF2B5EF4-FFF2-40B4-BE49-F238E27FC236}">
                  <a16:creationId xmlns:a16="http://schemas.microsoft.com/office/drawing/2014/main" id="{DF222F53-D8C1-E813-99B9-E299E13E1986}"/>
                </a:ext>
              </a:extLst>
            </p:cNvPr>
            <p:cNvSpPr/>
            <p:nvPr/>
          </p:nvSpPr>
          <p:spPr>
            <a:xfrm>
              <a:off x="4659066" y="3089923"/>
              <a:ext cx="76158" cy="76158"/>
            </a:xfrm>
            <a:custGeom>
              <a:avLst/>
              <a:gdLst/>
              <a:ahLst/>
              <a:cxnLst/>
              <a:rect l="l" t="t" r="r" b="b"/>
              <a:pathLst>
                <a:path w="2803" h="2803" extrusionOk="0">
                  <a:moveTo>
                    <a:pt x="1402" y="0"/>
                  </a:moveTo>
                  <a:cubicBezTo>
                    <a:pt x="634" y="0"/>
                    <a:pt x="1" y="634"/>
                    <a:pt x="1" y="1401"/>
                  </a:cubicBezTo>
                  <a:cubicBezTo>
                    <a:pt x="1" y="2202"/>
                    <a:pt x="634"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08;p69">
              <a:extLst>
                <a:ext uri="{FF2B5EF4-FFF2-40B4-BE49-F238E27FC236}">
                  <a16:creationId xmlns:a16="http://schemas.microsoft.com/office/drawing/2014/main" id="{CB4DC2BD-AC5D-0D3A-5419-D5FB494B3530}"/>
                </a:ext>
              </a:extLst>
            </p:cNvPr>
            <p:cNvSpPr/>
            <p:nvPr/>
          </p:nvSpPr>
          <p:spPr>
            <a:xfrm>
              <a:off x="5507368" y="3785964"/>
              <a:ext cx="142316" cy="48064"/>
            </a:xfrm>
            <a:custGeom>
              <a:avLst/>
              <a:gdLst/>
              <a:ahLst/>
              <a:cxnLst/>
              <a:rect l="l" t="t" r="r" b="b"/>
              <a:pathLst>
                <a:path w="5238" h="1769" extrusionOk="0">
                  <a:moveTo>
                    <a:pt x="1" y="1"/>
                  </a:moveTo>
                  <a:lnTo>
                    <a:pt x="868" y="1769"/>
                  </a:lnTo>
                  <a:lnTo>
                    <a:pt x="5238" y="1769"/>
                  </a:lnTo>
                  <a:lnTo>
                    <a:pt x="5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09;p69">
              <a:extLst>
                <a:ext uri="{FF2B5EF4-FFF2-40B4-BE49-F238E27FC236}">
                  <a16:creationId xmlns:a16="http://schemas.microsoft.com/office/drawing/2014/main" id="{73F4537B-27AF-C201-843A-BD4B02199B06}"/>
                </a:ext>
              </a:extLst>
            </p:cNvPr>
            <p:cNvSpPr/>
            <p:nvPr/>
          </p:nvSpPr>
          <p:spPr>
            <a:xfrm>
              <a:off x="4572068" y="3285683"/>
              <a:ext cx="152288" cy="240210"/>
            </a:xfrm>
            <a:custGeom>
              <a:avLst/>
              <a:gdLst/>
              <a:ahLst/>
              <a:cxnLst/>
              <a:rect l="l" t="t" r="r" b="b"/>
              <a:pathLst>
                <a:path w="5605" h="8841" extrusionOk="0">
                  <a:moveTo>
                    <a:pt x="1768" y="1"/>
                  </a:moveTo>
                  <a:cubicBezTo>
                    <a:pt x="667" y="968"/>
                    <a:pt x="0" y="2169"/>
                    <a:pt x="0" y="3470"/>
                  </a:cubicBezTo>
                  <a:cubicBezTo>
                    <a:pt x="0" y="5938"/>
                    <a:pt x="2335" y="8040"/>
                    <a:pt x="5604" y="8840"/>
                  </a:cubicBezTo>
                  <a:cubicBezTo>
                    <a:pt x="5237" y="8407"/>
                    <a:pt x="4904" y="7973"/>
                    <a:pt x="4604" y="7506"/>
                  </a:cubicBezTo>
                  <a:cubicBezTo>
                    <a:pt x="2369" y="6505"/>
                    <a:pt x="934" y="4771"/>
                    <a:pt x="934" y="2836"/>
                  </a:cubicBezTo>
                  <a:cubicBezTo>
                    <a:pt x="934" y="1935"/>
                    <a:pt x="1268" y="1068"/>
                    <a:pt x="1835" y="301"/>
                  </a:cubicBezTo>
                  <a:cubicBezTo>
                    <a:pt x="1802" y="201"/>
                    <a:pt x="1802" y="101"/>
                    <a:pt x="17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10;p69">
              <a:extLst>
                <a:ext uri="{FF2B5EF4-FFF2-40B4-BE49-F238E27FC236}">
                  <a16:creationId xmlns:a16="http://schemas.microsoft.com/office/drawing/2014/main" id="{439E9D54-6ACF-F00A-D948-82A90A0B9B10}"/>
                </a:ext>
              </a:extLst>
            </p:cNvPr>
            <p:cNvSpPr/>
            <p:nvPr/>
          </p:nvSpPr>
          <p:spPr>
            <a:xfrm>
              <a:off x="5150300" y="3785964"/>
              <a:ext cx="141393" cy="48064"/>
            </a:xfrm>
            <a:custGeom>
              <a:avLst/>
              <a:gdLst/>
              <a:ahLst/>
              <a:cxnLst/>
              <a:rect l="l" t="t" r="r" b="b"/>
              <a:pathLst>
                <a:path w="5204" h="1769" extrusionOk="0">
                  <a:moveTo>
                    <a:pt x="0" y="1"/>
                  </a:moveTo>
                  <a:lnTo>
                    <a:pt x="834" y="1769"/>
                  </a:lnTo>
                  <a:lnTo>
                    <a:pt x="5204" y="1769"/>
                  </a:lnTo>
                  <a:lnTo>
                    <a:pt x="5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11;p69">
              <a:extLst>
                <a:ext uri="{FF2B5EF4-FFF2-40B4-BE49-F238E27FC236}">
                  <a16:creationId xmlns:a16="http://schemas.microsoft.com/office/drawing/2014/main" id="{F4D42D5D-A099-749E-1645-E2C505AB85A9}"/>
                </a:ext>
              </a:extLst>
            </p:cNvPr>
            <p:cNvSpPr/>
            <p:nvPr/>
          </p:nvSpPr>
          <p:spPr>
            <a:xfrm>
              <a:off x="5693184" y="3590205"/>
              <a:ext cx="190353" cy="195787"/>
            </a:xfrm>
            <a:custGeom>
              <a:avLst/>
              <a:gdLst/>
              <a:ahLst/>
              <a:cxnLst/>
              <a:rect l="l" t="t" r="r" b="b"/>
              <a:pathLst>
                <a:path w="7006" h="7206" extrusionOk="0">
                  <a:moveTo>
                    <a:pt x="7005" y="1"/>
                  </a:moveTo>
                  <a:cubicBezTo>
                    <a:pt x="5004" y="1502"/>
                    <a:pt x="2669" y="2636"/>
                    <a:pt x="0" y="3470"/>
                  </a:cubicBezTo>
                  <a:lnTo>
                    <a:pt x="1801" y="7206"/>
                  </a:lnTo>
                  <a:lnTo>
                    <a:pt x="7005" y="7206"/>
                  </a:lnTo>
                  <a:lnTo>
                    <a:pt x="700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12;p69">
              <a:extLst>
                <a:ext uri="{FF2B5EF4-FFF2-40B4-BE49-F238E27FC236}">
                  <a16:creationId xmlns:a16="http://schemas.microsoft.com/office/drawing/2014/main" id="{C2700B5D-E554-5BE9-E561-B79F03CE7A26}"/>
                </a:ext>
              </a:extLst>
            </p:cNvPr>
            <p:cNvSpPr/>
            <p:nvPr/>
          </p:nvSpPr>
          <p:spPr>
            <a:xfrm>
              <a:off x="4688057" y="2808062"/>
              <a:ext cx="154108" cy="150821"/>
            </a:xfrm>
            <a:custGeom>
              <a:avLst/>
              <a:gdLst/>
              <a:ahLst/>
              <a:cxnLst/>
              <a:rect l="l" t="t" r="r" b="b"/>
              <a:pathLst>
                <a:path w="5672" h="5551" extrusionOk="0">
                  <a:moveTo>
                    <a:pt x="2203" y="0"/>
                  </a:moveTo>
                  <a:cubicBezTo>
                    <a:pt x="1369" y="1001"/>
                    <a:pt x="635" y="2068"/>
                    <a:pt x="1" y="3236"/>
                  </a:cubicBezTo>
                  <a:cubicBezTo>
                    <a:pt x="34" y="3870"/>
                    <a:pt x="134" y="4604"/>
                    <a:pt x="268" y="5438"/>
                  </a:cubicBezTo>
                  <a:cubicBezTo>
                    <a:pt x="268" y="5438"/>
                    <a:pt x="665" y="5550"/>
                    <a:pt x="1307" y="5550"/>
                  </a:cubicBezTo>
                  <a:cubicBezTo>
                    <a:pt x="2339" y="5550"/>
                    <a:pt x="4005" y="5259"/>
                    <a:pt x="5672" y="3736"/>
                  </a:cubicBezTo>
                  <a:cubicBezTo>
                    <a:pt x="5672" y="3736"/>
                    <a:pt x="4004" y="1468"/>
                    <a:pt x="2203"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13;p69">
              <a:extLst>
                <a:ext uri="{FF2B5EF4-FFF2-40B4-BE49-F238E27FC236}">
                  <a16:creationId xmlns:a16="http://schemas.microsoft.com/office/drawing/2014/main" id="{B52DAD01-C2F3-7376-EC8A-DE512CA5E5A8}"/>
                </a:ext>
              </a:extLst>
            </p:cNvPr>
            <p:cNvSpPr/>
            <p:nvPr/>
          </p:nvSpPr>
          <p:spPr>
            <a:xfrm>
              <a:off x="4775979" y="2744620"/>
              <a:ext cx="142316" cy="145930"/>
            </a:xfrm>
            <a:custGeom>
              <a:avLst/>
              <a:gdLst/>
              <a:ahLst/>
              <a:cxnLst/>
              <a:rect l="l" t="t" r="r" b="b"/>
              <a:pathLst>
                <a:path w="5238" h="5371" extrusionOk="0">
                  <a:moveTo>
                    <a:pt x="1268" y="0"/>
                  </a:moveTo>
                  <a:cubicBezTo>
                    <a:pt x="835" y="367"/>
                    <a:pt x="401" y="768"/>
                    <a:pt x="1" y="1201"/>
                  </a:cubicBezTo>
                  <a:cubicBezTo>
                    <a:pt x="1268" y="2135"/>
                    <a:pt x="2736" y="3469"/>
                    <a:pt x="4337" y="5371"/>
                  </a:cubicBezTo>
                  <a:cubicBezTo>
                    <a:pt x="4337" y="5371"/>
                    <a:pt x="5238" y="3903"/>
                    <a:pt x="4937" y="2035"/>
                  </a:cubicBezTo>
                  <a:cubicBezTo>
                    <a:pt x="4937" y="2035"/>
                    <a:pt x="3303" y="901"/>
                    <a:pt x="1268"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14;p69">
              <a:extLst>
                <a:ext uri="{FF2B5EF4-FFF2-40B4-BE49-F238E27FC236}">
                  <a16:creationId xmlns:a16="http://schemas.microsoft.com/office/drawing/2014/main" id="{8C4F4A93-FC48-410B-64F2-157157411CEC}"/>
                </a:ext>
              </a:extLst>
            </p:cNvPr>
            <p:cNvSpPr/>
            <p:nvPr/>
          </p:nvSpPr>
          <p:spPr>
            <a:xfrm>
              <a:off x="5742117" y="3785964"/>
              <a:ext cx="141420" cy="48064"/>
            </a:xfrm>
            <a:custGeom>
              <a:avLst/>
              <a:gdLst/>
              <a:ahLst/>
              <a:cxnLst/>
              <a:rect l="l" t="t" r="r" b="b"/>
              <a:pathLst>
                <a:path w="5205" h="1769" extrusionOk="0">
                  <a:moveTo>
                    <a:pt x="0" y="1"/>
                  </a:moveTo>
                  <a:lnTo>
                    <a:pt x="834" y="1769"/>
                  </a:lnTo>
                  <a:lnTo>
                    <a:pt x="5204" y="1769"/>
                  </a:lnTo>
                  <a:lnTo>
                    <a:pt x="5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15;p69">
              <a:extLst>
                <a:ext uri="{FF2B5EF4-FFF2-40B4-BE49-F238E27FC236}">
                  <a16:creationId xmlns:a16="http://schemas.microsoft.com/office/drawing/2014/main" id="{26B1F79E-78EA-ED44-5FBB-235F115A2258}"/>
                </a:ext>
              </a:extLst>
            </p:cNvPr>
            <p:cNvSpPr/>
            <p:nvPr/>
          </p:nvSpPr>
          <p:spPr>
            <a:xfrm>
              <a:off x="4667217" y="2715222"/>
              <a:ext cx="143240" cy="62056"/>
            </a:xfrm>
            <a:custGeom>
              <a:avLst/>
              <a:gdLst/>
              <a:ahLst/>
              <a:cxnLst/>
              <a:rect l="l" t="t" r="r" b="b"/>
              <a:pathLst>
                <a:path w="5272" h="2284" extrusionOk="0">
                  <a:moveTo>
                    <a:pt x="1062" y="1"/>
                  </a:moveTo>
                  <a:cubicBezTo>
                    <a:pt x="693" y="1"/>
                    <a:pt x="337" y="36"/>
                    <a:pt x="1" y="115"/>
                  </a:cubicBezTo>
                  <a:lnTo>
                    <a:pt x="1" y="182"/>
                  </a:lnTo>
                  <a:cubicBezTo>
                    <a:pt x="1" y="182"/>
                    <a:pt x="1602" y="515"/>
                    <a:pt x="4004" y="2283"/>
                  </a:cubicBezTo>
                  <a:cubicBezTo>
                    <a:pt x="4404" y="1850"/>
                    <a:pt x="4838" y="1449"/>
                    <a:pt x="5271" y="1082"/>
                  </a:cubicBezTo>
                  <a:cubicBezTo>
                    <a:pt x="3935" y="480"/>
                    <a:pt x="2413" y="1"/>
                    <a:pt x="1062"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16;p69">
              <a:extLst>
                <a:ext uri="{FF2B5EF4-FFF2-40B4-BE49-F238E27FC236}">
                  <a16:creationId xmlns:a16="http://schemas.microsoft.com/office/drawing/2014/main" id="{FF1923EE-4B04-08BE-549C-23BBE8FB583D}"/>
                </a:ext>
              </a:extLst>
            </p:cNvPr>
            <p:cNvSpPr/>
            <p:nvPr/>
          </p:nvSpPr>
          <p:spPr>
            <a:xfrm>
              <a:off x="5057841" y="3680844"/>
              <a:ext cx="58035" cy="33555"/>
            </a:xfrm>
            <a:custGeom>
              <a:avLst/>
              <a:gdLst/>
              <a:ahLst/>
              <a:cxnLst/>
              <a:rect l="l" t="t" r="r" b="b"/>
              <a:pathLst>
                <a:path w="2136" h="1235" extrusionOk="0">
                  <a:moveTo>
                    <a:pt x="1568" y="0"/>
                  </a:moveTo>
                  <a:cubicBezTo>
                    <a:pt x="1035" y="167"/>
                    <a:pt x="501" y="301"/>
                    <a:pt x="1" y="401"/>
                  </a:cubicBezTo>
                  <a:lnTo>
                    <a:pt x="1" y="834"/>
                  </a:lnTo>
                  <a:cubicBezTo>
                    <a:pt x="701" y="1001"/>
                    <a:pt x="1402" y="1134"/>
                    <a:pt x="2136" y="1235"/>
                  </a:cubicBezTo>
                  <a:lnTo>
                    <a:pt x="156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17;p69">
              <a:extLst>
                <a:ext uri="{FF2B5EF4-FFF2-40B4-BE49-F238E27FC236}">
                  <a16:creationId xmlns:a16="http://schemas.microsoft.com/office/drawing/2014/main" id="{B30C82A1-F5FF-2F46-E919-FE257EA2A9E7}"/>
                </a:ext>
              </a:extLst>
            </p:cNvPr>
            <p:cNvSpPr/>
            <p:nvPr/>
          </p:nvSpPr>
          <p:spPr>
            <a:xfrm>
              <a:off x="4621898" y="3225855"/>
              <a:ext cx="410593" cy="291860"/>
            </a:xfrm>
            <a:custGeom>
              <a:avLst/>
              <a:gdLst/>
              <a:ahLst/>
              <a:cxnLst/>
              <a:rect l="l" t="t" r="r" b="b"/>
              <a:pathLst>
                <a:path w="15112" h="10742" extrusionOk="0">
                  <a:moveTo>
                    <a:pt x="6639" y="1"/>
                  </a:moveTo>
                  <a:cubicBezTo>
                    <a:pt x="4504" y="1"/>
                    <a:pt x="2503" y="535"/>
                    <a:pt x="1035" y="1435"/>
                  </a:cubicBezTo>
                  <a:cubicBezTo>
                    <a:pt x="601" y="1769"/>
                    <a:pt x="268" y="2136"/>
                    <a:pt x="1" y="2503"/>
                  </a:cubicBezTo>
                  <a:cubicBezTo>
                    <a:pt x="401" y="5338"/>
                    <a:pt x="1369" y="7706"/>
                    <a:pt x="2770" y="9708"/>
                  </a:cubicBezTo>
                  <a:cubicBezTo>
                    <a:pt x="4137" y="10375"/>
                    <a:pt x="5772" y="10742"/>
                    <a:pt x="7573" y="10742"/>
                  </a:cubicBezTo>
                  <a:cubicBezTo>
                    <a:pt x="9741" y="10742"/>
                    <a:pt x="11709" y="10175"/>
                    <a:pt x="13177" y="9308"/>
                  </a:cubicBezTo>
                  <a:cubicBezTo>
                    <a:pt x="14378" y="8307"/>
                    <a:pt x="15112" y="7039"/>
                    <a:pt x="15112" y="5672"/>
                  </a:cubicBezTo>
                  <a:cubicBezTo>
                    <a:pt x="15112" y="2536"/>
                    <a:pt x="11309" y="1"/>
                    <a:pt x="663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18;p69">
              <a:extLst>
                <a:ext uri="{FF2B5EF4-FFF2-40B4-BE49-F238E27FC236}">
                  <a16:creationId xmlns:a16="http://schemas.microsoft.com/office/drawing/2014/main" id="{B34F4BA4-849F-FEFD-72BF-CBB02F1A5F9F}"/>
                </a:ext>
              </a:extLst>
            </p:cNvPr>
            <p:cNvSpPr/>
            <p:nvPr/>
          </p:nvSpPr>
          <p:spPr>
            <a:xfrm>
              <a:off x="4915551" y="3785964"/>
              <a:ext cx="142316" cy="48064"/>
            </a:xfrm>
            <a:custGeom>
              <a:avLst/>
              <a:gdLst/>
              <a:ahLst/>
              <a:cxnLst/>
              <a:rect l="l" t="t" r="r" b="b"/>
              <a:pathLst>
                <a:path w="5238" h="1769" extrusionOk="0">
                  <a:moveTo>
                    <a:pt x="1" y="1"/>
                  </a:moveTo>
                  <a:lnTo>
                    <a:pt x="868" y="1769"/>
                  </a:lnTo>
                  <a:lnTo>
                    <a:pt x="5238" y="1769"/>
                  </a:lnTo>
                  <a:lnTo>
                    <a:pt x="5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9;p69">
              <a:extLst>
                <a:ext uri="{FF2B5EF4-FFF2-40B4-BE49-F238E27FC236}">
                  <a16:creationId xmlns:a16="http://schemas.microsoft.com/office/drawing/2014/main" id="{7E7D42F7-4CF8-CEF9-266F-DC11241AB93B}"/>
                </a:ext>
              </a:extLst>
            </p:cNvPr>
            <p:cNvSpPr/>
            <p:nvPr/>
          </p:nvSpPr>
          <p:spPr>
            <a:xfrm>
              <a:off x="4697132" y="3478726"/>
              <a:ext cx="282785" cy="56215"/>
            </a:xfrm>
            <a:custGeom>
              <a:avLst/>
              <a:gdLst/>
              <a:ahLst/>
              <a:cxnLst/>
              <a:rect l="l" t="t" r="r" b="b"/>
              <a:pathLst>
                <a:path w="10408" h="2069" extrusionOk="0">
                  <a:moveTo>
                    <a:pt x="10408" y="1"/>
                  </a:moveTo>
                  <a:lnTo>
                    <a:pt x="10408" y="1"/>
                  </a:lnTo>
                  <a:cubicBezTo>
                    <a:pt x="8940" y="868"/>
                    <a:pt x="6972" y="1435"/>
                    <a:pt x="4804" y="1435"/>
                  </a:cubicBezTo>
                  <a:cubicBezTo>
                    <a:pt x="3003" y="1435"/>
                    <a:pt x="1368" y="1068"/>
                    <a:pt x="1" y="401"/>
                  </a:cubicBezTo>
                  <a:lnTo>
                    <a:pt x="1" y="401"/>
                  </a:lnTo>
                  <a:cubicBezTo>
                    <a:pt x="301" y="868"/>
                    <a:pt x="634" y="1302"/>
                    <a:pt x="1001" y="1735"/>
                  </a:cubicBezTo>
                  <a:cubicBezTo>
                    <a:pt x="1902" y="1935"/>
                    <a:pt x="2869" y="2069"/>
                    <a:pt x="3870" y="2069"/>
                  </a:cubicBezTo>
                  <a:cubicBezTo>
                    <a:pt x="6505" y="2069"/>
                    <a:pt x="8874" y="1268"/>
                    <a:pt x="10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0;p69">
              <a:extLst>
                <a:ext uri="{FF2B5EF4-FFF2-40B4-BE49-F238E27FC236}">
                  <a16:creationId xmlns:a16="http://schemas.microsoft.com/office/drawing/2014/main" id="{62D0BD16-6BD9-27EC-E64C-337C008C8AB1}"/>
                </a:ext>
              </a:extLst>
            </p:cNvPr>
            <p:cNvSpPr/>
            <p:nvPr/>
          </p:nvSpPr>
          <p:spPr>
            <a:xfrm>
              <a:off x="4973559" y="3108942"/>
              <a:ext cx="19046" cy="19073"/>
            </a:xfrm>
            <a:custGeom>
              <a:avLst/>
              <a:gdLst/>
              <a:ahLst/>
              <a:cxnLst/>
              <a:rect l="l" t="t" r="r" b="b"/>
              <a:pathLst>
                <a:path w="701" h="702" extrusionOk="0">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21;p69">
              <a:extLst>
                <a:ext uri="{FF2B5EF4-FFF2-40B4-BE49-F238E27FC236}">
                  <a16:creationId xmlns:a16="http://schemas.microsoft.com/office/drawing/2014/main" id="{42D48D5C-570F-4166-D531-96A040CB5936}"/>
                </a:ext>
              </a:extLst>
            </p:cNvPr>
            <p:cNvSpPr/>
            <p:nvPr/>
          </p:nvSpPr>
          <p:spPr>
            <a:xfrm>
              <a:off x="4670858" y="3331003"/>
              <a:ext cx="41706" cy="72517"/>
            </a:xfrm>
            <a:custGeom>
              <a:avLst/>
              <a:gdLst/>
              <a:ahLst/>
              <a:cxnLst/>
              <a:rect l="l" t="t" r="r" b="b"/>
              <a:pathLst>
                <a:path w="1535" h="2669" extrusionOk="0">
                  <a:moveTo>
                    <a:pt x="767" y="0"/>
                  </a:moveTo>
                  <a:cubicBezTo>
                    <a:pt x="334" y="0"/>
                    <a:pt x="0" y="601"/>
                    <a:pt x="0" y="1335"/>
                  </a:cubicBezTo>
                  <a:cubicBezTo>
                    <a:pt x="0" y="2069"/>
                    <a:pt x="334" y="2669"/>
                    <a:pt x="767" y="2669"/>
                  </a:cubicBezTo>
                  <a:cubicBezTo>
                    <a:pt x="1201" y="2669"/>
                    <a:pt x="1535" y="2069"/>
                    <a:pt x="1535" y="1335"/>
                  </a:cubicBezTo>
                  <a:cubicBezTo>
                    <a:pt x="1535" y="601"/>
                    <a:pt x="1201" y="0"/>
                    <a:pt x="767" y="0"/>
                  </a:cubicBez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22;p69">
              <a:extLst>
                <a:ext uri="{FF2B5EF4-FFF2-40B4-BE49-F238E27FC236}">
                  <a16:creationId xmlns:a16="http://schemas.microsoft.com/office/drawing/2014/main" id="{E14CFD6B-0EDB-A99F-B7C0-8019F67AB398}"/>
                </a:ext>
              </a:extLst>
            </p:cNvPr>
            <p:cNvSpPr/>
            <p:nvPr/>
          </p:nvSpPr>
          <p:spPr>
            <a:xfrm>
              <a:off x="4843958" y="3340974"/>
              <a:ext cx="41706" cy="72517"/>
            </a:xfrm>
            <a:custGeom>
              <a:avLst/>
              <a:gdLst/>
              <a:ahLst/>
              <a:cxnLst/>
              <a:rect l="l" t="t" r="r" b="b"/>
              <a:pathLst>
                <a:path w="1535" h="2669" extrusionOk="0">
                  <a:moveTo>
                    <a:pt x="768" y="0"/>
                  </a:moveTo>
                  <a:cubicBezTo>
                    <a:pt x="367" y="0"/>
                    <a:pt x="0" y="601"/>
                    <a:pt x="0" y="1335"/>
                  </a:cubicBezTo>
                  <a:cubicBezTo>
                    <a:pt x="0" y="2068"/>
                    <a:pt x="367" y="2669"/>
                    <a:pt x="768" y="2669"/>
                  </a:cubicBezTo>
                  <a:cubicBezTo>
                    <a:pt x="1201" y="2669"/>
                    <a:pt x="1535" y="2068"/>
                    <a:pt x="1535" y="1335"/>
                  </a:cubicBezTo>
                  <a:cubicBezTo>
                    <a:pt x="1535" y="601"/>
                    <a:pt x="1201" y="0"/>
                    <a:pt x="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23;p69">
              <a:extLst>
                <a:ext uri="{FF2B5EF4-FFF2-40B4-BE49-F238E27FC236}">
                  <a16:creationId xmlns:a16="http://schemas.microsoft.com/office/drawing/2014/main" id="{D60CA05F-5481-852D-A1E4-4B899EA1DD13}"/>
                </a:ext>
              </a:extLst>
            </p:cNvPr>
            <p:cNvSpPr/>
            <p:nvPr/>
          </p:nvSpPr>
          <p:spPr>
            <a:xfrm>
              <a:off x="5607979" y="3168771"/>
              <a:ext cx="412386" cy="38092"/>
            </a:xfrm>
            <a:custGeom>
              <a:avLst/>
              <a:gdLst/>
              <a:ahLst/>
              <a:cxnLst/>
              <a:rect l="l" t="t" r="r" b="b"/>
              <a:pathLst>
                <a:path w="15178" h="1402" extrusionOk="0">
                  <a:moveTo>
                    <a:pt x="0" y="0"/>
                  </a:moveTo>
                  <a:cubicBezTo>
                    <a:pt x="0" y="0"/>
                    <a:pt x="4270" y="1401"/>
                    <a:pt x="9707" y="1401"/>
                  </a:cubicBezTo>
                  <a:cubicBezTo>
                    <a:pt x="12209" y="1401"/>
                    <a:pt x="13977" y="1101"/>
                    <a:pt x="15178" y="768"/>
                  </a:cubicBezTo>
                  <a:lnTo>
                    <a:pt x="1517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24;p69">
              <a:extLst>
                <a:ext uri="{FF2B5EF4-FFF2-40B4-BE49-F238E27FC236}">
                  <a16:creationId xmlns:a16="http://schemas.microsoft.com/office/drawing/2014/main" id="{DEF8EFB1-EAB0-E1F2-2831-436968E09432}"/>
                </a:ext>
              </a:extLst>
            </p:cNvPr>
            <p:cNvSpPr/>
            <p:nvPr/>
          </p:nvSpPr>
          <p:spPr>
            <a:xfrm>
              <a:off x="5378691" y="2103272"/>
              <a:ext cx="320851" cy="298381"/>
            </a:xfrm>
            <a:custGeom>
              <a:avLst/>
              <a:gdLst/>
              <a:ahLst/>
              <a:cxnLst/>
              <a:rect l="l" t="t" r="r" b="b"/>
              <a:pathLst>
                <a:path w="11809" h="10982" extrusionOk="0">
                  <a:moveTo>
                    <a:pt x="5729" y="0"/>
                  </a:moveTo>
                  <a:cubicBezTo>
                    <a:pt x="5258" y="0"/>
                    <a:pt x="4774" y="60"/>
                    <a:pt x="4303" y="189"/>
                  </a:cubicBezTo>
                  <a:cubicBezTo>
                    <a:pt x="4203" y="222"/>
                    <a:pt x="4103" y="255"/>
                    <a:pt x="4036" y="255"/>
                  </a:cubicBezTo>
                  <a:cubicBezTo>
                    <a:pt x="3936" y="289"/>
                    <a:pt x="3836" y="322"/>
                    <a:pt x="3769" y="355"/>
                  </a:cubicBezTo>
                  <a:cubicBezTo>
                    <a:pt x="3436" y="489"/>
                    <a:pt x="3136" y="656"/>
                    <a:pt x="2835" y="822"/>
                  </a:cubicBezTo>
                  <a:cubicBezTo>
                    <a:pt x="1034" y="1956"/>
                    <a:pt x="0" y="4058"/>
                    <a:pt x="300" y="6226"/>
                  </a:cubicBezTo>
                  <a:cubicBezTo>
                    <a:pt x="300" y="6226"/>
                    <a:pt x="300" y="6226"/>
                    <a:pt x="300" y="6260"/>
                  </a:cubicBezTo>
                  <a:lnTo>
                    <a:pt x="334" y="6393"/>
                  </a:lnTo>
                  <a:cubicBezTo>
                    <a:pt x="334" y="6460"/>
                    <a:pt x="367" y="6526"/>
                    <a:pt x="367" y="6593"/>
                  </a:cubicBezTo>
                  <a:cubicBezTo>
                    <a:pt x="367" y="6626"/>
                    <a:pt x="400" y="6693"/>
                    <a:pt x="400" y="6727"/>
                  </a:cubicBezTo>
                  <a:cubicBezTo>
                    <a:pt x="434" y="6793"/>
                    <a:pt x="434" y="6860"/>
                    <a:pt x="467" y="6927"/>
                  </a:cubicBezTo>
                  <a:cubicBezTo>
                    <a:pt x="534" y="7227"/>
                    <a:pt x="634" y="7460"/>
                    <a:pt x="734" y="7727"/>
                  </a:cubicBezTo>
                  <a:cubicBezTo>
                    <a:pt x="767" y="7794"/>
                    <a:pt x="801" y="7861"/>
                    <a:pt x="834" y="7927"/>
                  </a:cubicBezTo>
                  <a:cubicBezTo>
                    <a:pt x="1134" y="8561"/>
                    <a:pt x="1568" y="9095"/>
                    <a:pt x="2068" y="9562"/>
                  </a:cubicBezTo>
                  <a:cubicBezTo>
                    <a:pt x="2202" y="9695"/>
                    <a:pt x="2335" y="9795"/>
                    <a:pt x="2502" y="9895"/>
                  </a:cubicBezTo>
                  <a:cubicBezTo>
                    <a:pt x="2569" y="9962"/>
                    <a:pt x="2669" y="10029"/>
                    <a:pt x="2735" y="10062"/>
                  </a:cubicBezTo>
                  <a:cubicBezTo>
                    <a:pt x="2802" y="10129"/>
                    <a:pt x="2869" y="10162"/>
                    <a:pt x="2936" y="10196"/>
                  </a:cubicBezTo>
                  <a:cubicBezTo>
                    <a:pt x="2969" y="10229"/>
                    <a:pt x="3036" y="10262"/>
                    <a:pt x="3069" y="10296"/>
                  </a:cubicBezTo>
                  <a:cubicBezTo>
                    <a:pt x="3136" y="10296"/>
                    <a:pt x="3169" y="10329"/>
                    <a:pt x="3236" y="10362"/>
                  </a:cubicBezTo>
                  <a:cubicBezTo>
                    <a:pt x="3269" y="10396"/>
                    <a:pt x="3302" y="10396"/>
                    <a:pt x="3369" y="10429"/>
                  </a:cubicBezTo>
                  <a:cubicBezTo>
                    <a:pt x="3469" y="10463"/>
                    <a:pt x="3569" y="10529"/>
                    <a:pt x="3669" y="10563"/>
                  </a:cubicBezTo>
                  <a:cubicBezTo>
                    <a:pt x="3736" y="10596"/>
                    <a:pt x="3803" y="10629"/>
                    <a:pt x="3870" y="10629"/>
                  </a:cubicBezTo>
                  <a:cubicBezTo>
                    <a:pt x="3870" y="10629"/>
                    <a:pt x="3903" y="10663"/>
                    <a:pt x="3903" y="10663"/>
                  </a:cubicBezTo>
                  <a:cubicBezTo>
                    <a:pt x="4489" y="10858"/>
                    <a:pt x="5129" y="10982"/>
                    <a:pt x="5783" y="10982"/>
                  </a:cubicBezTo>
                  <a:cubicBezTo>
                    <a:pt x="6022" y="10982"/>
                    <a:pt x="6263" y="10965"/>
                    <a:pt x="6505" y="10930"/>
                  </a:cubicBezTo>
                  <a:cubicBezTo>
                    <a:pt x="6638" y="10896"/>
                    <a:pt x="6738" y="10896"/>
                    <a:pt x="6872" y="10863"/>
                  </a:cubicBezTo>
                  <a:cubicBezTo>
                    <a:pt x="6905" y="10863"/>
                    <a:pt x="6972" y="10829"/>
                    <a:pt x="7005" y="10829"/>
                  </a:cubicBezTo>
                  <a:cubicBezTo>
                    <a:pt x="7072" y="10829"/>
                    <a:pt x="7139" y="10796"/>
                    <a:pt x="7205" y="10796"/>
                  </a:cubicBezTo>
                  <a:cubicBezTo>
                    <a:pt x="7305" y="10763"/>
                    <a:pt x="7405" y="10729"/>
                    <a:pt x="7505" y="10696"/>
                  </a:cubicBezTo>
                  <a:cubicBezTo>
                    <a:pt x="7606" y="10663"/>
                    <a:pt x="7706" y="10629"/>
                    <a:pt x="7806" y="10596"/>
                  </a:cubicBezTo>
                  <a:lnTo>
                    <a:pt x="7806" y="10563"/>
                  </a:lnTo>
                  <a:cubicBezTo>
                    <a:pt x="10374" y="9562"/>
                    <a:pt x="11809" y="6760"/>
                    <a:pt x="11041" y="4025"/>
                  </a:cubicBezTo>
                  <a:cubicBezTo>
                    <a:pt x="10975" y="3724"/>
                    <a:pt x="10841" y="3424"/>
                    <a:pt x="10708" y="3124"/>
                  </a:cubicBezTo>
                  <a:cubicBezTo>
                    <a:pt x="10674" y="3057"/>
                    <a:pt x="10641" y="2991"/>
                    <a:pt x="10608" y="2924"/>
                  </a:cubicBezTo>
                  <a:cubicBezTo>
                    <a:pt x="10574" y="2857"/>
                    <a:pt x="10574" y="2824"/>
                    <a:pt x="10541" y="2790"/>
                  </a:cubicBezTo>
                  <a:cubicBezTo>
                    <a:pt x="10441" y="2624"/>
                    <a:pt x="10341" y="2457"/>
                    <a:pt x="10241" y="2290"/>
                  </a:cubicBezTo>
                  <a:cubicBezTo>
                    <a:pt x="10174" y="2223"/>
                    <a:pt x="10107" y="2123"/>
                    <a:pt x="10041" y="2057"/>
                  </a:cubicBezTo>
                  <a:cubicBezTo>
                    <a:pt x="9607" y="1489"/>
                    <a:pt x="9040" y="1022"/>
                    <a:pt x="8373" y="656"/>
                  </a:cubicBezTo>
                  <a:cubicBezTo>
                    <a:pt x="8306" y="622"/>
                    <a:pt x="8239" y="589"/>
                    <a:pt x="8173" y="555"/>
                  </a:cubicBezTo>
                  <a:cubicBezTo>
                    <a:pt x="8039" y="489"/>
                    <a:pt x="7906" y="422"/>
                    <a:pt x="7772" y="355"/>
                  </a:cubicBezTo>
                  <a:cubicBezTo>
                    <a:pt x="7672" y="322"/>
                    <a:pt x="7606" y="289"/>
                    <a:pt x="7505" y="289"/>
                  </a:cubicBezTo>
                  <a:cubicBezTo>
                    <a:pt x="7439" y="255"/>
                    <a:pt x="7339" y="222"/>
                    <a:pt x="7239" y="189"/>
                  </a:cubicBezTo>
                  <a:cubicBezTo>
                    <a:pt x="7072" y="155"/>
                    <a:pt x="6905" y="122"/>
                    <a:pt x="6738" y="88"/>
                  </a:cubicBezTo>
                  <a:cubicBezTo>
                    <a:pt x="6672" y="55"/>
                    <a:pt x="6571" y="55"/>
                    <a:pt x="6505" y="55"/>
                  </a:cubicBezTo>
                  <a:cubicBezTo>
                    <a:pt x="6253" y="19"/>
                    <a:pt x="5993" y="0"/>
                    <a:pt x="5729"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25;p69">
              <a:extLst>
                <a:ext uri="{FF2B5EF4-FFF2-40B4-BE49-F238E27FC236}">
                  <a16:creationId xmlns:a16="http://schemas.microsoft.com/office/drawing/2014/main" id="{8AAE5F5C-BC19-3794-3E33-217168C1DEE3}"/>
                </a:ext>
              </a:extLst>
            </p:cNvPr>
            <p:cNvSpPr/>
            <p:nvPr/>
          </p:nvSpPr>
          <p:spPr>
            <a:xfrm>
              <a:off x="5455718" y="2112917"/>
              <a:ext cx="25404" cy="12716"/>
            </a:xfrm>
            <a:custGeom>
              <a:avLst/>
              <a:gdLst/>
              <a:ahLst/>
              <a:cxnLst/>
              <a:rect l="l" t="t" r="r" b="b"/>
              <a:pathLst>
                <a:path w="935" h="468" extrusionOk="0">
                  <a:moveTo>
                    <a:pt x="0" y="467"/>
                  </a:moveTo>
                  <a:cubicBezTo>
                    <a:pt x="301" y="301"/>
                    <a:pt x="601" y="134"/>
                    <a:pt x="934" y="0"/>
                  </a:cubicBezTo>
                  <a:cubicBezTo>
                    <a:pt x="601" y="134"/>
                    <a:pt x="301" y="301"/>
                    <a:pt x="0" y="467"/>
                  </a:cubicBezTo>
                  <a:close/>
                </a:path>
              </a:pathLst>
            </a:custGeom>
            <a:solidFill>
              <a:srgbClr val="D38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26;p69">
              <a:extLst>
                <a:ext uri="{FF2B5EF4-FFF2-40B4-BE49-F238E27FC236}">
                  <a16:creationId xmlns:a16="http://schemas.microsoft.com/office/drawing/2014/main" id="{EADB8AFF-E2C1-EE38-1CF0-57BDB4AC45B2}"/>
                </a:ext>
              </a:extLst>
            </p:cNvPr>
            <p:cNvSpPr/>
            <p:nvPr/>
          </p:nvSpPr>
          <p:spPr>
            <a:xfrm>
              <a:off x="5488349" y="2108380"/>
              <a:ext cx="7282" cy="1848"/>
            </a:xfrm>
            <a:custGeom>
              <a:avLst/>
              <a:gdLst/>
              <a:ahLst/>
              <a:cxnLst/>
              <a:rect l="l" t="t" r="r" b="b"/>
              <a:pathLst>
                <a:path w="268" h="68" extrusionOk="0">
                  <a:moveTo>
                    <a:pt x="267" y="1"/>
                  </a:moveTo>
                  <a:cubicBezTo>
                    <a:pt x="167" y="34"/>
                    <a:pt x="67" y="34"/>
                    <a:pt x="0" y="67"/>
                  </a:cubicBezTo>
                  <a:cubicBezTo>
                    <a:pt x="67" y="67"/>
                    <a:pt x="167" y="34"/>
                    <a:pt x="267" y="1"/>
                  </a:cubicBezTo>
                  <a:close/>
                </a:path>
              </a:pathLst>
            </a:custGeom>
            <a:solidFill>
              <a:srgbClr val="D38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27;p69">
              <a:extLst>
                <a:ext uri="{FF2B5EF4-FFF2-40B4-BE49-F238E27FC236}">
                  <a16:creationId xmlns:a16="http://schemas.microsoft.com/office/drawing/2014/main" id="{F272035E-3F6B-BE83-C80E-90313195BF32}"/>
                </a:ext>
              </a:extLst>
            </p:cNvPr>
            <p:cNvSpPr/>
            <p:nvPr/>
          </p:nvSpPr>
          <p:spPr>
            <a:xfrm>
              <a:off x="5378691" y="2121829"/>
              <a:ext cx="294577" cy="265261"/>
            </a:xfrm>
            <a:custGeom>
              <a:avLst/>
              <a:gdLst/>
              <a:ahLst/>
              <a:cxnLst/>
              <a:rect l="l" t="t" r="r" b="b"/>
              <a:pathLst>
                <a:path w="10842" h="9763" extrusionOk="0">
                  <a:moveTo>
                    <a:pt x="5428" y="1"/>
                  </a:moveTo>
                  <a:cubicBezTo>
                    <a:pt x="5002" y="1"/>
                    <a:pt x="4568" y="56"/>
                    <a:pt x="4136" y="173"/>
                  </a:cubicBezTo>
                  <a:cubicBezTo>
                    <a:pt x="1535" y="873"/>
                    <a:pt x="0" y="3575"/>
                    <a:pt x="701" y="6177"/>
                  </a:cubicBezTo>
                  <a:cubicBezTo>
                    <a:pt x="1310" y="8338"/>
                    <a:pt x="3278" y="9763"/>
                    <a:pt x="5399" y="9763"/>
                  </a:cubicBezTo>
                  <a:cubicBezTo>
                    <a:pt x="5831" y="9763"/>
                    <a:pt x="6270" y="9704"/>
                    <a:pt x="6705" y="9579"/>
                  </a:cubicBezTo>
                  <a:cubicBezTo>
                    <a:pt x="9307" y="8879"/>
                    <a:pt x="10841" y="6177"/>
                    <a:pt x="10141" y="3575"/>
                  </a:cubicBezTo>
                  <a:cubicBezTo>
                    <a:pt x="9529" y="1405"/>
                    <a:pt x="7571" y="1"/>
                    <a:pt x="5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28;p69">
              <a:extLst>
                <a:ext uri="{FF2B5EF4-FFF2-40B4-BE49-F238E27FC236}">
                  <a16:creationId xmlns:a16="http://schemas.microsoft.com/office/drawing/2014/main" id="{A1CEA66A-BDC7-D434-A046-29C4E5917611}"/>
                </a:ext>
              </a:extLst>
            </p:cNvPr>
            <p:cNvSpPr/>
            <p:nvPr/>
          </p:nvSpPr>
          <p:spPr>
            <a:xfrm>
              <a:off x="5360542" y="2105418"/>
              <a:ext cx="331746" cy="298381"/>
            </a:xfrm>
            <a:custGeom>
              <a:avLst/>
              <a:gdLst/>
              <a:ahLst/>
              <a:cxnLst/>
              <a:rect l="l" t="t" r="r" b="b"/>
              <a:pathLst>
                <a:path w="12210" h="10982" extrusionOk="0">
                  <a:moveTo>
                    <a:pt x="6115" y="1219"/>
                  </a:moveTo>
                  <a:cubicBezTo>
                    <a:pt x="7978" y="1219"/>
                    <a:pt x="9681" y="2460"/>
                    <a:pt x="10208" y="4346"/>
                  </a:cubicBezTo>
                  <a:cubicBezTo>
                    <a:pt x="10842" y="6648"/>
                    <a:pt x="9508" y="8983"/>
                    <a:pt x="7239" y="9616"/>
                  </a:cubicBezTo>
                  <a:cubicBezTo>
                    <a:pt x="6863" y="9721"/>
                    <a:pt x="6484" y="9772"/>
                    <a:pt x="6111" y="9772"/>
                  </a:cubicBezTo>
                  <a:cubicBezTo>
                    <a:pt x="4233" y="9772"/>
                    <a:pt x="2498" y="8506"/>
                    <a:pt x="1969" y="6614"/>
                  </a:cubicBezTo>
                  <a:cubicBezTo>
                    <a:pt x="1335" y="4346"/>
                    <a:pt x="2703" y="2011"/>
                    <a:pt x="4971" y="1377"/>
                  </a:cubicBezTo>
                  <a:cubicBezTo>
                    <a:pt x="5353" y="1270"/>
                    <a:pt x="5737" y="1219"/>
                    <a:pt x="6115" y="1219"/>
                  </a:cubicBezTo>
                  <a:close/>
                  <a:moveTo>
                    <a:pt x="6130" y="0"/>
                  </a:moveTo>
                  <a:cubicBezTo>
                    <a:pt x="5638" y="0"/>
                    <a:pt x="5137" y="68"/>
                    <a:pt x="4638" y="210"/>
                  </a:cubicBezTo>
                  <a:cubicBezTo>
                    <a:pt x="1702" y="1010"/>
                    <a:pt x="1" y="4012"/>
                    <a:pt x="802" y="6948"/>
                  </a:cubicBezTo>
                  <a:cubicBezTo>
                    <a:pt x="1468" y="9393"/>
                    <a:pt x="3686" y="10982"/>
                    <a:pt x="6085" y="10982"/>
                  </a:cubicBezTo>
                  <a:cubicBezTo>
                    <a:pt x="6566" y="10982"/>
                    <a:pt x="7055" y="10918"/>
                    <a:pt x="7540" y="10784"/>
                  </a:cubicBezTo>
                  <a:cubicBezTo>
                    <a:pt x="10475" y="9983"/>
                    <a:pt x="12210" y="6948"/>
                    <a:pt x="11409" y="4046"/>
                  </a:cubicBezTo>
                  <a:cubicBezTo>
                    <a:pt x="10717" y="1609"/>
                    <a:pt x="8531" y="0"/>
                    <a:pt x="6130"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29;p69">
              <a:extLst>
                <a:ext uri="{FF2B5EF4-FFF2-40B4-BE49-F238E27FC236}">
                  <a16:creationId xmlns:a16="http://schemas.microsoft.com/office/drawing/2014/main" id="{67DE5AED-388F-DA8C-18E7-AB98A10DA6CA}"/>
                </a:ext>
              </a:extLst>
            </p:cNvPr>
            <p:cNvSpPr/>
            <p:nvPr/>
          </p:nvSpPr>
          <p:spPr>
            <a:xfrm>
              <a:off x="5468406" y="2160954"/>
              <a:ext cx="117836" cy="190353"/>
            </a:xfrm>
            <a:custGeom>
              <a:avLst/>
              <a:gdLst/>
              <a:ahLst/>
              <a:cxnLst/>
              <a:rect l="l" t="t" r="r" b="b"/>
              <a:pathLst>
                <a:path w="4337" h="7006" extrusionOk="0">
                  <a:moveTo>
                    <a:pt x="1868" y="0"/>
                  </a:moveTo>
                  <a:lnTo>
                    <a:pt x="634" y="367"/>
                  </a:lnTo>
                  <a:lnTo>
                    <a:pt x="868" y="1168"/>
                  </a:lnTo>
                  <a:cubicBezTo>
                    <a:pt x="267" y="1568"/>
                    <a:pt x="0" y="2235"/>
                    <a:pt x="201" y="2902"/>
                  </a:cubicBezTo>
                  <a:cubicBezTo>
                    <a:pt x="434" y="3836"/>
                    <a:pt x="1268" y="4036"/>
                    <a:pt x="2035" y="4137"/>
                  </a:cubicBezTo>
                  <a:cubicBezTo>
                    <a:pt x="2669" y="4203"/>
                    <a:pt x="2702" y="4370"/>
                    <a:pt x="2736" y="4470"/>
                  </a:cubicBezTo>
                  <a:cubicBezTo>
                    <a:pt x="2802" y="4670"/>
                    <a:pt x="2569" y="4837"/>
                    <a:pt x="2369" y="4870"/>
                  </a:cubicBezTo>
                  <a:cubicBezTo>
                    <a:pt x="2248" y="4916"/>
                    <a:pt x="2114" y="4934"/>
                    <a:pt x="1979" y="4934"/>
                  </a:cubicBezTo>
                  <a:cubicBezTo>
                    <a:pt x="1814" y="4934"/>
                    <a:pt x="1648" y="4907"/>
                    <a:pt x="1502" y="4870"/>
                  </a:cubicBezTo>
                  <a:lnTo>
                    <a:pt x="1001" y="4704"/>
                  </a:lnTo>
                  <a:lnTo>
                    <a:pt x="901" y="6038"/>
                  </a:lnTo>
                  <a:lnTo>
                    <a:pt x="1201" y="6171"/>
                  </a:lnTo>
                  <a:cubicBezTo>
                    <a:pt x="1401" y="6246"/>
                    <a:pt x="1658" y="6284"/>
                    <a:pt x="1928" y="6284"/>
                  </a:cubicBezTo>
                  <a:cubicBezTo>
                    <a:pt x="2019" y="6284"/>
                    <a:pt x="2110" y="6280"/>
                    <a:pt x="2202" y="6271"/>
                  </a:cubicBezTo>
                  <a:lnTo>
                    <a:pt x="2402" y="7005"/>
                  </a:lnTo>
                  <a:lnTo>
                    <a:pt x="3670" y="6672"/>
                  </a:lnTo>
                  <a:lnTo>
                    <a:pt x="3436" y="5838"/>
                  </a:lnTo>
                  <a:cubicBezTo>
                    <a:pt x="4037" y="5404"/>
                    <a:pt x="4337" y="4737"/>
                    <a:pt x="4137" y="4003"/>
                  </a:cubicBezTo>
                  <a:cubicBezTo>
                    <a:pt x="3870" y="3002"/>
                    <a:pt x="2969" y="2802"/>
                    <a:pt x="2335" y="2702"/>
                  </a:cubicBezTo>
                  <a:cubicBezTo>
                    <a:pt x="1602" y="2635"/>
                    <a:pt x="1602" y="2535"/>
                    <a:pt x="1568" y="2435"/>
                  </a:cubicBezTo>
                  <a:cubicBezTo>
                    <a:pt x="1502" y="2269"/>
                    <a:pt x="1735" y="2168"/>
                    <a:pt x="1868" y="2135"/>
                  </a:cubicBezTo>
                  <a:cubicBezTo>
                    <a:pt x="2012" y="2096"/>
                    <a:pt x="2141" y="2082"/>
                    <a:pt x="2252" y="2082"/>
                  </a:cubicBezTo>
                  <a:cubicBezTo>
                    <a:pt x="2424" y="2082"/>
                    <a:pt x="2555" y="2115"/>
                    <a:pt x="2636" y="2135"/>
                  </a:cubicBezTo>
                  <a:lnTo>
                    <a:pt x="3103" y="2235"/>
                  </a:lnTo>
                  <a:lnTo>
                    <a:pt x="3203" y="901"/>
                  </a:lnTo>
                  <a:lnTo>
                    <a:pt x="2869" y="801"/>
                  </a:lnTo>
                  <a:cubicBezTo>
                    <a:pt x="2636" y="734"/>
                    <a:pt x="2369" y="734"/>
                    <a:pt x="2069" y="734"/>
                  </a:cubicBezTo>
                  <a:lnTo>
                    <a:pt x="1868"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30;p69">
              <a:extLst>
                <a:ext uri="{FF2B5EF4-FFF2-40B4-BE49-F238E27FC236}">
                  <a16:creationId xmlns:a16="http://schemas.microsoft.com/office/drawing/2014/main" id="{C006BFE9-E7B2-6BD3-BDBD-E4116A50752F}"/>
                </a:ext>
              </a:extLst>
            </p:cNvPr>
            <p:cNvSpPr/>
            <p:nvPr/>
          </p:nvSpPr>
          <p:spPr>
            <a:xfrm>
              <a:off x="5607979" y="3168771"/>
              <a:ext cx="412386" cy="63469"/>
            </a:xfrm>
            <a:custGeom>
              <a:avLst/>
              <a:gdLst/>
              <a:ahLst/>
              <a:cxnLst/>
              <a:rect l="l" t="t" r="r" b="b"/>
              <a:pathLst>
                <a:path w="15178" h="2336" extrusionOk="0">
                  <a:moveTo>
                    <a:pt x="0" y="0"/>
                  </a:moveTo>
                  <a:lnTo>
                    <a:pt x="801" y="2335"/>
                  </a:lnTo>
                  <a:lnTo>
                    <a:pt x="15145" y="2335"/>
                  </a:lnTo>
                  <a:lnTo>
                    <a:pt x="15178" y="768"/>
                  </a:lnTo>
                  <a:lnTo>
                    <a:pt x="15178" y="768"/>
                  </a:lnTo>
                  <a:cubicBezTo>
                    <a:pt x="13977" y="1101"/>
                    <a:pt x="12209" y="1401"/>
                    <a:pt x="9707" y="1401"/>
                  </a:cubicBezTo>
                  <a:cubicBezTo>
                    <a:pt x="4270" y="1401"/>
                    <a:pt x="1" y="1"/>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31;p69">
              <a:extLst>
                <a:ext uri="{FF2B5EF4-FFF2-40B4-BE49-F238E27FC236}">
                  <a16:creationId xmlns:a16="http://schemas.microsoft.com/office/drawing/2014/main" id="{2D675687-0764-0416-26FF-3EC6904628B7}"/>
                </a:ext>
              </a:extLst>
            </p:cNvPr>
            <p:cNvSpPr/>
            <p:nvPr/>
          </p:nvSpPr>
          <p:spPr>
            <a:xfrm>
              <a:off x="5953282" y="1970628"/>
              <a:ext cx="126911" cy="220267"/>
            </a:xfrm>
            <a:custGeom>
              <a:avLst/>
              <a:gdLst/>
              <a:ahLst/>
              <a:cxnLst/>
              <a:rect l="l" t="t" r="r" b="b"/>
              <a:pathLst>
                <a:path w="4671" h="8107" extrusionOk="0">
                  <a:moveTo>
                    <a:pt x="2202" y="0"/>
                  </a:moveTo>
                  <a:lnTo>
                    <a:pt x="2169" y="34"/>
                  </a:lnTo>
                  <a:cubicBezTo>
                    <a:pt x="2336" y="167"/>
                    <a:pt x="2502" y="300"/>
                    <a:pt x="2636" y="467"/>
                  </a:cubicBezTo>
                  <a:cubicBezTo>
                    <a:pt x="2702" y="534"/>
                    <a:pt x="2736" y="567"/>
                    <a:pt x="2736" y="634"/>
                  </a:cubicBezTo>
                  <a:cubicBezTo>
                    <a:pt x="2769" y="701"/>
                    <a:pt x="2736" y="734"/>
                    <a:pt x="2702" y="801"/>
                  </a:cubicBezTo>
                  <a:cubicBezTo>
                    <a:pt x="2536" y="1234"/>
                    <a:pt x="2369" y="1668"/>
                    <a:pt x="2202" y="2102"/>
                  </a:cubicBezTo>
                  <a:cubicBezTo>
                    <a:pt x="2169" y="2135"/>
                    <a:pt x="2169" y="2168"/>
                    <a:pt x="2135" y="2202"/>
                  </a:cubicBezTo>
                  <a:cubicBezTo>
                    <a:pt x="2124" y="2213"/>
                    <a:pt x="2109" y="2217"/>
                    <a:pt x="2093" y="2217"/>
                  </a:cubicBezTo>
                  <a:cubicBezTo>
                    <a:pt x="2061" y="2217"/>
                    <a:pt x="2024" y="2202"/>
                    <a:pt x="2002" y="2202"/>
                  </a:cubicBezTo>
                  <a:cubicBezTo>
                    <a:pt x="1768" y="2135"/>
                    <a:pt x="1502" y="2035"/>
                    <a:pt x="1268" y="1968"/>
                  </a:cubicBezTo>
                  <a:lnTo>
                    <a:pt x="1268" y="1968"/>
                  </a:lnTo>
                  <a:cubicBezTo>
                    <a:pt x="1468" y="2302"/>
                    <a:pt x="1668" y="2635"/>
                    <a:pt x="1869" y="2969"/>
                  </a:cubicBezTo>
                  <a:cubicBezTo>
                    <a:pt x="1902" y="3002"/>
                    <a:pt x="1902" y="3069"/>
                    <a:pt x="1935" y="3102"/>
                  </a:cubicBezTo>
                  <a:cubicBezTo>
                    <a:pt x="1935" y="3169"/>
                    <a:pt x="1902" y="3236"/>
                    <a:pt x="1869" y="3269"/>
                  </a:cubicBezTo>
                  <a:cubicBezTo>
                    <a:pt x="1001" y="4737"/>
                    <a:pt x="401" y="6305"/>
                    <a:pt x="1" y="7939"/>
                  </a:cubicBezTo>
                  <a:lnTo>
                    <a:pt x="1" y="8039"/>
                  </a:lnTo>
                  <a:cubicBezTo>
                    <a:pt x="69" y="8030"/>
                    <a:pt x="140" y="8026"/>
                    <a:pt x="213" y="8026"/>
                  </a:cubicBezTo>
                  <a:cubicBezTo>
                    <a:pt x="388" y="8026"/>
                    <a:pt x="569" y="8049"/>
                    <a:pt x="734" y="8073"/>
                  </a:cubicBezTo>
                  <a:cubicBezTo>
                    <a:pt x="734" y="8073"/>
                    <a:pt x="768" y="8106"/>
                    <a:pt x="768" y="8106"/>
                  </a:cubicBezTo>
                  <a:lnTo>
                    <a:pt x="801" y="7939"/>
                  </a:lnTo>
                  <a:cubicBezTo>
                    <a:pt x="1435" y="6672"/>
                    <a:pt x="1902" y="5271"/>
                    <a:pt x="2302" y="3903"/>
                  </a:cubicBezTo>
                  <a:cubicBezTo>
                    <a:pt x="2469" y="3236"/>
                    <a:pt x="2669" y="2569"/>
                    <a:pt x="3036" y="1968"/>
                  </a:cubicBezTo>
                  <a:cubicBezTo>
                    <a:pt x="3403" y="1401"/>
                    <a:pt x="4003" y="901"/>
                    <a:pt x="4671" y="868"/>
                  </a:cubicBezTo>
                  <a:lnTo>
                    <a:pt x="4671" y="801"/>
                  </a:lnTo>
                  <a:lnTo>
                    <a:pt x="4637" y="801"/>
                  </a:lnTo>
                  <a:cubicBezTo>
                    <a:pt x="4337" y="734"/>
                    <a:pt x="4070" y="667"/>
                    <a:pt x="3803" y="634"/>
                  </a:cubicBezTo>
                  <a:cubicBezTo>
                    <a:pt x="3236" y="501"/>
                    <a:pt x="2636" y="367"/>
                    <a:pt x="220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32;p69">
              <a:extLst>
                <a:ext uri="{FF2B5EF4-FFF2-40B4-BE49-F238E27FC236}">
                  <a16:creationId xmlns:a16="http://schemas.microsoft.com/office/drawing/2014/main" id="{B96B5D1B-E1DC-3897-5DD8-55BBD82FD481}"/>
                </a:ext>
              </a:extLst>
            </p:cNvPr>
            <p:cNvSpPr/>
            <p:nvPr/>
          </p:nvSpPr>
          <p:spPr>
            <a:xfrm>
              <a:off x="5651478" y="2287838"/>
              <a:ext cx="138703" cy="57111"/>
            </a:xfrm>
            <a:custGeom>
              <a:avLst/>
              <a:gdLst/>
              <a:ahLst/>
              <a:cxnLst/>
              <a:rect l="l" t="t" r="r" b="b"/>
              <a:pathLst>
                <a:path w="5105" h="2102" extrusionOk="0">
                  <a:moveTo>
                    <a:pt x="1935" y="0"/>
                  </a:moveTo>
                  <a:lnTo>
                    <a:pt x="1368" y="167"/>
                  </a:lnTo>
                  <a:lnTo>
                    <a:pt x="968" y="267"/>
                  </a:lnTo>
                  <a:cubicBezTo>
                    <a:pt x="968" y="267"/>
                    <a:pt x="734" y="1201"/>
                    <a:pt x="1" y="2102"/>
                  </a:cubicBezTo>
                  <a:cubicBezTo>
                    <a:pt x="1" y="2102"/>
                    <a:pt x="2769" y="1902"/>
                    <a:pt x="4437" y="1568"/>
                  </a:cubicBezTo>
                  <a:cubicBezTo>
                    <a:pt x="4637" y="1535"/>
                    <a:pt x="4904" y="1468"/>
                    <a:pt x="5004" y="1234"/>
                  </a:cubicBezTo>
                  <a:lnTo>
                    <a:pt x="5104" y="1234"/>
                  </a:lnTo>
                  <a:cubicBezTo>
                    <a:pt x="5104" y="1034"/>
                    <a:pt x="5104" y="834"/>
                    <a:pt x="5104" y="634"/>
                  </a:cubicBezTo>
                  <a:cubicBezTo>
                    <a:pt x="4070" y="567"/>
                    <a:pt x="3069" y="501"/>
                    <a:pt x="2035" y="434"/>
                  </a:cubicBezTo>
                  <a:cubicBezTo>
                    <a:pt x="2002" y="300"/>
                    <a:pt x="1969" y="167"/>
                    <a:pt x="193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33;p69">
              <a:extLst>
                <a:ext uri="{FF2B5EF4-FFF2-40B4-BE49-F238E27FC236}">
                  <a16:creationId xmlns:a16="http://schemas.microsoft.com/office/drawing/2014/main" id="{56A7898D-1194-0E3A-0E4E-509AD5B33999}"/>
                </a:ext>
              </a:extLst>
            </p:cNvPr>
            <p:cNvSpPr/>
            <p:nvPr/>
          </p:nvSpPr>
          <p:spPr>
            <a:xfrm>
              <a:off x="5607979" y="3168771"/>
              <a:ext cx="21790" cy="63469"/>
            </a:xfrm>
            <a:custGeom>
              <a:avLst/>
              <a:gdLst/>
              <a:ahLst/>
              <a:cxnLst/>
              <a:rect l="l" t="t" r="r" b="b"/>
              <a:pathLst>
                <a:path w="802" h="2336" extrusionOk="0">
                  <a:moveTo>
                    <a:pt x="0" y="0"/>
                  </a:moveTo>
                  <a:lnTo>
                    <a:pt x="0" y="2335"/>
                  </a:lnTo>
                  <a:lnTo>
                    <a:pt x="801" y="233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34;p69">
              <a:extLst>
                <a:ext uri="{FF2B5EF4-FFF2-40B4-BE49-F238E27FC236}">
                  <a16:creationId xmlns:a16="http://schemas.microsoft.com/office/drawing/2014/main" id="{BA59BA72-0505-5D8C-EF41-B1F636F426E2}"/>
                </a:ext>
              </a:extLst>
            </p:cNvPr>
            <p:cNvSpPr/>
            <p:nvPr/>
          </p:nvSpPr>
          <p:spPr>
            <a:xfrm>
              <a:off x="5918831" y="2314111"/>
              <a:ext cx="266483" cy="300935"/>
            </a:xfrm>
            <a:custGeom>
              <a:avLst/>
              <a:gdLst/>
              <a:ahLst/>
              <a:cxnLst/>
              <a:rect l="l" t="t" r="r" b="b"/>
              <a:pathLst>
                <a:path w="9808" h="11076" extrusionOk="0">
                  <a:moveTo>
                    <a:pt x="1" y="1"/>
                  </a:moveTo>
                  <a:cubicBezTo>
                    <a:pt x="168" y="1201"/>
                    <a:pt x="335" y="2402"/>
                    <a:pt x="535" y="3603"/>
                  </a:cubicBezTo>
                  <a:cubicBezTo>
                    <a:pt x="635" y="4170"/>
                    <a:pt x="735" y="4737"/>
                    <a:pt x="835" y="5271"/>
                  </a:cubicBezTo>
                  <a:cubicBezTo>
                    <a:pt x="1168" y="7206"/>
                    <a:pt x="1569" y="9141"/>
                    <a:pt x="2036" y="11042"/>
                  </a:cubicBezTo>
                  <a:lnTo>
                    <a:pt x="2203" y="11075"/>
                  </a:lnTo>
                  <a:lnTo>
                    <a:pt x="2303" y="11075"/>
                  </a:lnTo>
                  <a:cubicBezTo>
                    <a:pt x="3904" y="11009"/>
                    <a:pt x="5472" y="10742"/>
                    <a:pt x="7006" y="10308"/>
                  </a:cubicBezTo>
                  <a:cubicBezTo>
                    <a:pt x="7640" y="10141"/>
                    <a:pt x="8274" y="9908"/>
                    <a:pt x="8874" y="9674"/>
                  </a:cubicBezTo>
                  <a:lnTo>
                    <a:pt x="8941" y="9608"/>
                  </a:lnTo>
                  <a:cubicBezTo>
                    <a:pt x="8996" y="9630"/>
                    <a:pt x="9053" y="9640"/>
                    <a:pt x="9109" y="9640"/>
                  </a:cubicBezTo>
                  <a:cubicBezTo>
                    <a:pt x="9389" y="9640"/>
                    <a:pt x="9658" y="9385"/>
                    <a:pt x="9741" y="9107"/>
                  </a:cubicBezTo>
                  <a:cubicBezTo>
                    <a:pt x="9808" y="8740"/>
                    <a:pt x="9675" y="8373"/>
                    <a:pt x="9574" y="8040"/>
                  </a:cubicBezTo>
                  <a:cubicBezTo>
                    <a:pt x="8941" y="6172"/>
                    <a:pt x="8274" y="4304"/>
                    <a:pt x="7640" y="2469"/>
                  </a:cubicBezTo>
                  <a:cubicBezTo>
                    <a:pt x="7606" y="2302"/>
                    <a:pt x="7540" y="2135"/>
                    <a:pt x="7506" y="2002"/>
                  </a:cubicBezTo>
                  <a:cubicBezTo>
                    <a:pt x="7341" y="2008"/>
                    <a:pt x="7176" y="2011"/>
                    <a:pt x="7010" y="2011"/>
                  </a:cubicBezTo>
                  <a:cubicBezTo>
                    <a:pt x="4542" y="2011"/>
                    <a:pt x="2096" y="131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35;p69">
              <a:extLst>
                <a:ext uri="{FF2B5EF4-FFF2-40B4-BE49-F238E27FC236}">
                  <a16:creationId xmlns:a16="http://schemas.microsoft.com/office/drawing/2014/main" id="{AB12F4BA-33F2-7A35-43CC-6283E8BAC75E}"/>
                </a:ext>
              </a:extLst>
            </p:cNvPr>
            <p:cNvSpPr/>
            <p:nvPr/>
          </p:nvSpPr>
          <p:spPr>
            <a:xfrm>
              <a:off x="5707665" y="2003259"/>
              <a:ext cx="140523" cy="225701"/>
            </a:xfrm>
            <a:custGeom>
              <a:avLst/>
              <a:gdLst/>
              <a:ahLst/>
              <a:cxnLst/>
              <a:rect l="l" t="t" r="r" b="b"/>
              <a:pathLst>
                <a:path w="5172" h="8307" extrusionOk="0">
                  <a:moveTo>
                    <a:pt x="5171" y="0"/>
                  </a:moveTo>
                  <a:lnTo>
                    <a:pt x="5171" y="0"/>
                  </a:lnTo>
                  <a:cubicBezTo>
                    <a:pt x="4838" y="100"/>
                    <a:pt x="4504" y="234"/>
                    <a:pt x="4204" y="334"/>
                  </a:cubicBezTo>
                  <a:cubicBezTo>
                    <a:pt x="3937" y="467"/>
                    <a:pt x="3670" y="567"/>
                    <a:pt x="3437" y="701"/>
                  </a:cubicBezTo>
                  <a:cubicBezTo>
                    <a:pt x="2803" y="1134"/>
                    <a:pt x="2436" y="1901"/>
                    <a:pt x="2136" y="2602"/>
                  </a:cubicBezTo>
                  <a:cubicBezTo>
                    <a:pt x="1635" y="3870"/>
                    <a:pt x="1268" y="5204"/>
                    <a:pt x="1035" y="6538"/>
                  </a:cubicBezTo>
                  <a:cubicBezTo>
                    <a:pt x="968" y="6872"/>
                    <a:pt x="901" y="7205"/>
                    <a:pt x="768" y="7505"/>
                  </a:cubicBezTo>
                  <a:cubicBezTo>
                    <a:pt x="601" y="7806"/>
                    <a:pt x="334" y="8039"/>
                    <a:pt x="1" y="8073"/>
                  </a:cubicBezTo>
                  <a:lnTo>
                    <a:pt x="34" y="8306"/>
                  </a:lnTo>
                  <a:cubicBezTo>
                    <a:pt x="1268" y="8073"/>
                    <a:pt x="2503" y="7872"/>
                    <a:pt x="3703" y="7672"/>
                  </a:cubicBezTo>
                  <a:cubicBezTo>
                    <a:pt x="3770" y="6938"/>
                    <a:pt x="3770" y="6171"/>
                    <a:pt x="3703" y="5437"/>
                  </a:cubicBezTo>
                  <a:lnTo>
                    <a:pt x="3770" y="5404"/>
                  </a:lnTo>
                  <a:cubicBezTo>
                    <a:pt x="3703" y="5204"/>
                    <a:pt x="3637" y="5004"/>
                    <a:pt x="3603" y="4804"/>
                  </a:cubicBezTo>
                  <a:cubicBezTo>
                    <a:pt x="3537" y="4437"/>
                    <a:pt x="3537" y="4036"/>
                    <a:pt x="3737" y="3669"/>
                  </a:cubicBezTo>
                  <a:cubicBezTo>
                    <a:pt x="3904" y="3369"/>
                    <a:pt x="4237" y="3169"/>
                    <a:pt x="4471" y="2936"/>
                  </a:cubicBezTo>
                  <a:cubicBezTo>
                    <a:pt x="4504" y="2902"/>
                    <a:pt x="4537" y="2869"/>
                    <a:pt x="4537" y="2835"/>
                  </a:cubicBezTo>
                  <a:cubicBezTo>
                    <a:pt x="4571" y="2802"/>
                    <a:pt x="4537" y="2735"/>
                    <a:pt x="4504" y="2702"/>
                  </a:cubicBezTo>
                  <a:cubicBezTo>
                    <a:pt x="4404" y="2502"/>
                    <a:pt x="4237" y="2335"/>
                    <a:pt x="4237" y="2102"/>
                  </a:cubicBezTo>
                  <a:cubicBezTo>
                    <a:pt x="4204" y="1835"/>
                    <a:pt x="4304" y="1601"/>
                    <a:pt x="4437" y="1368"/>
                  </a:cubicBezTo>
                  <a:cubicBezTo>
                    <a:pt x="4671" y="901"/>
                    <a:pt x="4938" y="434"/>
                    <a:pt x="51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36;p69">
              <a:extLst>
                <a:ext uri="{FF2B5EF4-FFF2-40B4-BE49-F238E27FC236}">
                  <a16:creationId xmlns:a16="http://schemas.microsoft.com/office/drawing/2014/main" id="{C8EA337E-E97E-1182-2AC9-11FAA0889BB1}"/>
                </a:ext>
              </a:extLst>
            </p:cNvPr>
            <p:cNvSpPr/>
            <p:nvPr/>
          </p:nvSpPr>
          <p:spPr>
            <a:xfrm>
              <a:off x="5803739" y="1996901"/>
              <a:ext cx="63469" cy="212116"/>
            </a:xfrm>
            <a:custGeom>
              <a:avLst/>
              <a:gdLst/>
              <a:ahLst/>
              <a:cxnLst/>
              <a:rect l="l" t="t" r="r" b="b"/>
              <a:pathLst>
                <a:path w="2336" h="7807" extrusionOk="0">
                  <a:moveTo>
                    <a:pt x="2302" y="1"/>
                  </a:moveTo>
                  <a:cubicBezTo>
                    <a:pt x="2069" y="67"/>
                    <a:pt x="1869" y="134"/>
                    <a:pt x="1635" y="234"/>
                  </a:cubicBezTo>
                  <a:cubicBezTo>
                    <a:pt x="1402" y="668"/>
                    <a:pt x="1135" y="1135"/>
                    <a:pt x="901" y="1602"/>
                  </a:cubicBezTo>
                  <a:cubicBezTo>
                    <a:pt x="768" y="1835"/>
                    <a:pt x="668" y="2069"/>
                    <a:pt x="701" y="2336"/>
                  </a:cubicBezTo>
                  <a:cubicBezTo>
                    <a:pt x="701" y="2569"/>
                    <a:pt x="868" y="2736"/>
                    <a:pt x="968" y="2936"/>
                  </a:cubicBezTo>
                  <a:cubicBezTo>
                    <a:pt x="1001" y="2969"/>
                    <a:pt x="1035" y="3036"/>
                    <a:pt x="1001" y="3069"/>
                  </a:cubicBezTo>
                  <a:cubicBezTo>
                    <a:pt x="1001" y="3103"/>
                    <a:pt x="968" y="3136"/>
                    <a:pt x="935" y="3170"/>
                  </a:cubicBezTo>
                  <a:cubicBezTo>
                    <a:pt x="701" y="3403"/>
                    <a:pt x="368" y="3603"/>
                    <a:pt x="201" y="3903"/>
                  </a:cubicBezTo>
                  <a:cubicBezTo>
                    <a:pt x="1" y="4270"/>
                    <a:pt x="1" y="4671"/>
                    <a:pt x="67" y="5071"/>
                  </a:cubicBezTo>
                  <a:cubicBezTo>
                    <a:pt x="101" y="5238"/>
                    <a:pt x="167" y="5438"/>
                    <a:pt x="234" y="5638"/>
                  </a:cubicBezTo>
                  <a:cubicBezTo>
                    <a:pt x="301" y="5805"/>
                    <a:pt x="368" y="5972"/>
                    <a:pt x="434" y="6172"/>
                  </a:cubicBezTo>
                  <a:cubicBezTo>
                    <a:pt x="601" y="6672"/>
                    <a:pt x="734" y="7206"/>
                    <a:pt x="768" y="7739"/>
                  </a:cubicBezTo>
                  <a:lnTo>
                    <a:pt x="801" y="7806"/>
                  </a:lnTo>
                  <a:cubicBezTo>
                    <a:pt x="935" y="7773"/>
                    <a:pt x="1101" y="7739"/>
                    <a:pt x="1235" y="7739"/>
                  </a:cubicBezTo>
                  <a:lnTo>
                    <a:pt x="1235" y="7673"/>
                  </a:lnTo>
                  <a:cubicBezTo>
                    <a:pt x="1201" y="5471"/>
                    <a:pt x="1502" y="3303"/>
                    <a:pt x="2069" y="1201"/>
                  </a:cubicBezTo>
                  <a:lnTo>
                    <a:pt x="2169" y="1201"/>
                  </a:lnTo>
                  <a:lnTo>
                    <a:pt x="2169" y="1135"/>
                  </a:lnTo>
                  <a:cubicBezTo>
                    <a:pt x="2169" y="868"/>
                    <a:pt x="2169" y="601"/>
                    <a:pt x="2236" y="334"/>
                  </a:cubicBezTo>
                  <a:cubicBezTo>
                    <a:pt x="2236" y="201"/>
                    <a:pt x="2269" y="101"/>
                    <a:pt x="2336" y="34"/>
                  </a:cubicBezTo>
                  <a:lnTo>
                    <a:pt x="2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37;p69">
              <a:extLst>
                <a:ext uri="{FF2B5EF4-FFF2-40B4-BE49-F238E27FC236}">
                  <a16:creationId xmlns:a16="http://schemas.microsoft.com/office/drawing/2014/main" id="{E0F95858-0028-F244-9760-E2BDB4EA15B7}"/>
                </a:ext>
              </a:extLst>
            </p:cNvPr>
            <p:cNvSpPr/>
            <p:nvPr/>
          </p:nvSpPr>
          <p:spPr>
            <a:xfrm>
              <a:off x="5723995" y="2545219"/>
              <a:ext cx="232928" cy="542911"/>
            </a:xfrm>
            <a:custGeom>
              <a:avLst/>
              <a:gdLst/>
              <a:ahLst/>
              <a:cxnLst/>
              <a:rect l="l" t="t" r="r" b="b"/>
              <a:pathLst>
                <a:path w="8573" h="19982" extrusionOk="0">
                  <a:moveTo>
                    <a:pt x="5871" y="1"/>
                  </a:moveTo>
                  <a:cubicBezTo>
                    <a:pt x="5537" y="701"/>
                    <a:pt x="5070" y="1302"/>
                    <a:pt x="4637" y="1902"/>
                  </a:cubicBezTo>
                  <a:cubicBezTo>
                    <a:pt x="3069" y="3970"/>
                    <a:pt x="1535" y="6038"/>
                    <a:pt x="0" y="8107"/>
                  </a:cubicBezTo>
                  <a:lnTo>
                    <a:pt x="0" y="8140"/>
                  </a:lnTo>
                  <a:cubicBezTo>
                    <a:pt x="2369" y="12076"/>
                    <a:pt x="4704" y="16046"/>
                    <a:pt x="7039" y="19982"/>
                  </a:cubicBezTo>
                  <a:cubicBezTo>
                    <a:pt x="7506" y="19915"/>
                    <a:pt x="7939" y="19782"/>
                    <a:pt x="8373" y="19581"/>
                  </a:cubicBezTo>
                  <a:cubicBezTo>
                    <a:pt x="8440" y="19548"/>
                    <a:pt x="8506" y="19548"/>
                    <a:pt x="8573" y="19515"/>
                  </a:cubicBezTo>
                  <a:lnTo>
                    <a:pt x="8440" y="19181"/>
                  </a:lnTo>
                  <a:cubicBezTo>
                    <a:pt x="7739" y="17346"/>
                    <a:pt x="7039" y="15545"/>
                    <a:pt x="6338" y="13744"/>
                  </a:cubicBezTo>
                  <a:cubicBezTo>
                    <a:pt x="5904" y="12643"/>
                    <a:pt x="5471" y="11509"/>
                    <a:pt x="4870" y="10508"/>
                  </a:cubicBezTo>
                  <a:cubicBezTo>
                    <a:pt x="4270" y="9474"/>
                    <a:pt x="3503" y="8540"/>
                    <a:pt x="2469" y="7906"/>
                  </a:cubicBezTo>
                  <a:lnTo>
                    <a:pt x="2669" y="7906"/>
                  </a:lnTo>
                  <a:cubicBezTo>
                    <a:pt x="3503" y="7106"/>
                    <a:pt x="4370" y="6339"/>
                    <a:pt x="5204" y="5571"/>
                  </a:cubicBezTo>
                  <a:cubicBezTo>
                    <a:pt x="5738" y="5071"/>
                    <a:pt x="6305" y="4571"/>
                    <a:pt x="6638" y="3937"/>
                  </a:cubicBezTo>
                  <a:cubicBezTo>
                    <a:pt x="6405" y="2636"/>
                    <a:pt x="6205" y="1368"/>
                    <a:pt x="6004" y="67"/>
                  </a:cubicBezTo>
                  <a:cubicBezTo>
                    <a:pt x="5971" y="67"/>
                    <a:pt x="5904" y="34"/>
                    <a:pt x="587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38;p69">
              <a:extLst>
                <a:ext uri="{FF2B5EF4-FFF2-40B4-BE49-F238E27FC236}">
                  <a16:creationId xmlns:a16="http://schemas.microsoft.com/office/drawing/2014/main" id="{10714F36-08D0-A394-2D31-3E5405233345}"/>
                </a:ext>
              </a:extLst>
            </p:cNvPr>
            <p:cNvSpPr/>
            <p:nvPr/>
          </p:nvSpPr>
          <p:spPr>
            <a:xfrm>
              <a:off x="5861747" y="1986033"/>
              <a:ext cx="34479" cy="75234"/>
            </a:xfrm>
            <a:custGeom>
              <a:avLst/>
              <a:gdLst/>
              <a:ahLst/>
              <a:cxnLst/>
              <a:rect l="l" t="t" r="r" b="b"/>
              <a:pathLst>
                <a:path w="1269" h="2769" extrusionOk="0">
                  <a:moveTo>
                    <a:pt x="467" y="0"/>
                  </a:moveTo>
                  <a:cubicBezTo>
                    <a:pt x="367" y="134"/>
                    <a:pt x="267" y="267"/>
                    <a:pt x="201" y="434"/>
                  </a:cubicBezTo>
                  <a:cubicBezTo>
                    <a:pt x="134" y="501"/>
                    <a:pt x="101" y="601"/>
                    <a:pt x="101" y="734"/>
                  </a:cubicBezTo>
                  <a:cubicBezTo>
                    <a:pt x="34" y="1001"/>
                    <a:pt x="34" y="1268"/>
                    <a:pt x="34" y="1535"/>
                  </a:cubicBezTo>
                  <a:lnTo>
                    <a:pt x="34" y="1601"/>
                  </a:lnTo>
                  <a:cubicBezTo>
                    <a:pt x="0" y="2002"/>
                    <a:pt x="0" y="2402"/>
                    <a:pt x="167" y="2769"/>
                  </a:cubicBezTo>
                  <a:cubicBezTo>
                    <a:pt x="234" y="2702"/>
                    <a:pt x="334" y="2602"/>
                    <a:pt x="401" y="2535"/>
                  </a:cubicBezTo>
                  <a:cubicBezTo>
                    <a:pt x="668" y="2202"/>
                    <a:pt x="968" y="1868"/>
                    <a:pt x="1201" y="1535"/>
                  </a:cubicBezTo>
                  <a:lnTo>
                    <a:pt x="1268" y="1501"/>
                  </a:lnTo>
                  <a:cubicBezTo>
                    <a:pt x="1268" y="1501"/>
                    <a:pt x="1268" y="1468"/>
                    <a:pt x="1268" y="1468"/>
                  </a:cubicBezTo>
                  <a:cubicBezTo>
                    <a:pt x="1201" y="1368"/>
                    <a:pt x="1101" y="1235"/>
                    <a:pt x="1035" y="1134"/>
                  </a:cubicBezTo>
                  <a:cubicBezTo>
                    <a:pt x="834" y="834"/>
                    <a:pt x="601" y="534"/>
                    <a:pt x="501" y="200"/>
                  </a:cubicBezTo>
                  <a:cubicBezTo>
                    <a:pt x="501" y="134"/>
                    <a:pt x="501" y="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39;p69">
              <a:extLst>
                <a:ext uri="{FF2B5EF4-FFF2-40B4-BE49-F238E27FC236}">
                  <a16:creationId xmlns:a16="http://schemas.microsoft.com/office/drawing/2014/main" id="{D055D5C5-1CB9-9F9D-86B1-E34D2BF72E1C}"/>
                </a:ext>
              </a:extLst>
            </p:cNvPr>
            <p:cNvSpPr/>
            <p:nvPr/>
          </p:nvSpPr>
          <p:spPr>
            <a:xfrm>
              <a:off x="6232427" y="3397162"/>
              <a:ext cx="106072" cy="63469"/>
            </a:xfrm>
            <a:custGeom>
              <a:avLst/>
              <a:gdLst/>
              <a:ahLst/>
              <a:cxnLst/>
              <a:rect l="l" t="t" r="r" b="b"/>
              <a:pathLst>
                <a:path w="3904" h="2336" extrusionOk="0">
                  <a:moveTo>
                    <a:pt x="1" y="0"/>
                  </a:moveTo>
                  <a:lnTo>
                    <a:pt x="801" y="2336"/>
                  </a:lnTo>
                  <a:lnTo>
                    <a:pt x="3903" y="2336"/>
                  </a:lnTo>
                  <a:lnTo>
                    <a:pt x="390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40;p69">
              <a:extLst>
                <a:ext uri="{FF2B5EF4-FFF2-40B4-BE49-F238E27FC236}">
                  <a16:creationId xmlns:a16="http://schemas.microsoft.com/office/drawing/2014/main" id="{EA28ABD1-1CF8-03DC-4721-76218EE47540}"/>
                </a:ext>
              </a:extLst>
            </p:cNvPr>
            <p:cNvSpPr/>
            <p:nvPr/>
          </p:nvSpPr>
          <p:spPr>
            <a:xfrm>
              <a:off x="5788333" y="2305064"/>
              <a:ext cx="48960" cy="211192"/>
            </a:xfrm>
            <a:custGeom>
              <a:avLst/>
              <a:gdLst/>
              <a:ahLst/>
              <a:cxnLst/>
              <a:rect l="l" t="t" r="r" b="b"/>
              <a:pathLst>
                <a:path w="1802" h="7773" extrusionOk="0">
                  <a:moveTo>
                    <a:pt x="67" y="0"/>
                  </a:moveTo>
                  <a:cubicBezTo>
                    <a:pt x="67" y="200"/>
                    <a:pt x="67" y="400"/>
                    <a:pt x="67" y="600"/>
                  </a:cubicBezTo>
                  <a:cubicBezTo>
                    <a:pt x="34" y="3002"/>
                    <a:pt x="1" y="5404"/>
                    <a:pt x="1" y="7772"/>
                  </a:cubicBezTo>
                  <a:cubicBezTo>
                    <a:pt x="167" y="7539"/>
                    <a:pt x="367" y="7272"/>
                    <a:pt x="534" y="7005"/>
                  </a:cubicBezTo>
                  <a:cubicBezTo>
                    <a:pt x="801" y="6605"/>
                    <a:pt x="1068" y="6204"/>
                    <a:pt x="1368" y="5838"/>
                  </a:cubicBezTo>
                  <a:cubicBezTo>
                    <a:pt x="1443" y="5713"/>
                    <a:pt x="1573" y="5589"/>
                    <a:pt x="1690" y="5589"/>
                  </a:cubicBezTo>
                  <a:cubicBezTo>
                    <a:pt x="1730" y="5589"/>
                    <a:pt x="1768" y="5603"/>
                    <a:pt x="1802" y="5637"/>
                  </a:cubicBezTo>
                  <a:cubicBezTo>
                    <a:pt x="1735" y="5504"/>
                    <a:pt x="1735" y="5371"/>
                    <a:pt x="1735" y="5204"/>
                  </a:cubicBezTo>
                  <a:cubicBezTo>
                    <a:pt x="1735" y="3836"/>
                    <a:pt x="1668" y="2468"/>
                    <a:pt x="1568" y="1067"/>
                  </a:cubicBezTo>
                  <a:cubicBezTo>
                    <a:pt x="1535" y="734"/>
                    <a:pt x="1502" y="400"/>
                    <a:pt x="1368" y="100"/>
                  </a:cubicBezTo>
                  <a:cubicBezTo>
                    <a:pt x="935" y="67"/>
                    <a:pt x="501" y="33"/>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41;p69">
              <a:extLst>
                <a:ext uri="{FF2B5EF4-FFF2-40B4-BE49-F238E27FC236}">
                  <a16:creationId xmlns:a16="http://schemas.microsoft.com/office/drawing/2014/main" id="{EDFA4C4C-A160-EE2E-97A1-AA426648AB12}"/>
                </a:ext>
              </a:extLst>
            </p:cNvPr>
            <p:cNvSpPr/>
            <p:nvPr/>
          </p:nvSpPr>
          <p:spPr>
            <a:xfrm>
              <a:off x="5637901" y="2499239"/>
              <a:ext cx="280068" cy="596708"/>
            </a:xfrm>
            <a:custGeom>
              <a:avLst/>
              <a:gdLst/>
              <a:ahLst/>
              <a:cxnLst/>
              <a:rect l="l" t="t" r="r" b="b"/>
              <a:pathLst>
                <a:path w="10308" h="21962" extrusionOk="0">
                  <a:moveTo>
                    <a:pt x="6171" y="0"/>
                  </a:moveTo>
                  <a:cubicBezTo>
                    <a:pt x="6004" y="267"/>
                    <a:pt x="5804" y="534"/>
                    <a:pt x="5638" y="767"/>
                  </a:cubicBezTo>
                  <a:cubicBezTo>
                    <a:pt x="4337" y="2602"/>
                    <a:pt x="3036" y="4437"/>
                    <a:pt x="1768" y="6271"/>
                  </a:cubicBezTo>
                  <a:cubicBezTo>
                    <a:pt x="1234" y="7005"/>
                    <a:pt x="734" y="7772"/>
                    <a:pt x="267" y="8540"/>
                  </a:cubicBezTo>
                  <a:cubicBezTo>
                    <a:pt x="134" y="8773"/>
                    <a:pt x="0" y="9007"/>
                    <a:pt x="0" y="9240"/>
                  </a:cubicBezTo>
                  <a:cubicBezTo>
                    <a:pt x="0" y="9507"/>
                    <a:pt x="100" y="9740"/>
                    <a:pt x="234" y="9974"/>
                  </a:cubicBezTo>
                  <a:cubicBezTo>
                    <a:pt x="2402" y="14244"/>
                    <a:pt x="5037" y="18246"/>
                    <a:pt x="8073" y="21949"/>
                  </a:cubicBezTo>
                  <a:lnTo>
                    <a:pt x="8106" y="21916"/>
                  </a:lnTo>
                  <a:cubicBezTo>
                    <a:pt x="8306" y="21949"/>
                    <a:pt x="8540" y="21949"/>
                    <a:pt x="8740" y="21949"/>
                  </a:cubicBezTo>
                  <a:cubicBezTo>
                    <a:pt x="8866" y="21957"/>
                    <a:pt x="8992" y="21961"/>
                    <a:pt x="9117" y="21961"/>
                  </a:cubicBezTo>
                  <a:cubicBezTo>
                    <a:pt x="9524" y="21961"/>
                    <a:pt x="9925" y="21918"/>
                    <a:pt x="10308" y="21816"/>
                  </a:cubicBezTo>
                  <a:cubicBezTo>
                    <a:pt x="7973" y="17880"/>
                    <a:pt x="5638" y="13910"/>
                    <a:pt x="3269" y="9974"/>
                  </a:cubicBezTo>
                  <a:lnTo>
                    <a:pt x="3269" y="9941"/>
                  </a:lnTo>
                  <a:cubicBezTo>
                    <a:pt x="4804" y="7872"/>
                    <a:pt x="6338" y="5804"/>
                    <a:pt x="7906" y="3736"/>
                  </a:cubicBezTo>
                  <a:cubicBezTo>
                    <a:pt x="8339" y="3136"/>
                    <a:pt x="8806" y="2535"/>
                    <a:pt x="9140" y="1835"/>
                  </a:cubicBezTo>
                  <a:cubicBezTo>
                    <a:pt x="8139" y="1334"/>
                    <a:pt x="7139" y="734"/>
                    <a:pt x="6238" y="33"/>
                  </a:cubicBezTo>
                  <a:lnTo>
                    <a:pt x="617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42;p69">
              <a:extLst>
                <a:ext uri="{FF2B5EF4-FFF2-40B4-BE49-F238E27FC236}">
                  <a16:creationId xmlns:a16="http://schemas.microsoft.com/office/drawing/2014/main" id="{3694E328-93D7-DEB8-034D-DCD0CC185226}"/>
                </a:ext>
              </a:extLst>
            </p:cNvPr>
            <p:cNvSpPr/>
            <p:nvPr/>
          </p:nvSpPr>
          <p:spPr>
            <a:xfrm>
              <a:off x="5746654" y="3077235"/>
              <a:ext cx="206655" cy="91563"/>
            </a:xfrm>
            <a:custGeom>
              <a:avLst/>
              <a:gdLst/>
              <a:ahLst/>
              <a:cxnLst/>
              <a:rect l="l" t="t" r="r" b="b"/>
              <a:pathLst>
                <a:path w="7606" h="3370" extrusionOk="0">
                  <a:moveTo>
                    <a:pt x="7539" y="0"/>
                  </a:moveTo>
                  <a:cubicBezTo>
                    <a:pt x="7105" y="201"/>
                    <a:pt x="6672" y="334"/>
                    <a:pt x="6205" y="401"/>
                  </a:cubicBezTo>
                  <a:cubicBezTo>
                    <a:pt x="5822" y="503"/>
                    <a:pt x="5421" y="546"/>
                    <a:pt x="5014" y="546"/>
                  </a:cubicBezTo>
                  <a:cubicBezTo>
                    <a:pt x="4889" y="546"/>
                    <a:pt x="4763" y="542"/>
                    <a:pt x="4637" y="534"/>
                  </a:cubicBezTo>
                  <a:lnTo>
                    <a:pt x="4637" y="567"/>
                  </a:lnTo>
                  <a:cubicBezTo>
                    <a:pt x="3336" y="768"/>
                    <a:pt x="2068" y="1301"/>
                    <a:pt x="1001" y="2069"/>
                  </a:cubicBezTo>
                  <a:cubicBezTo>
                    <a:pt x="534" y="2402"/>
                    <a:pt x="100" y="2836"/>
                    <a:pt x="0" y="3369"/>
                  </a:cubicBezTo>
                  <a:lnTo>
                    <a:pt x="7505" y="3369"/>
                  </a:lnTo>
                  <a:lnTo>
                    <a:pt x="7505" y="3236"/>
                  </a:lnTo>
                  <a:cubicBezTo>
                    <a:pt x="7606" y="2202"/>
                    <a:pt x="7606" y="1135"/>
                    <a:pt x="7572" y="100"/>
                  </a:cubicBezTo>
                  <a:lnTo>
                    <a:pt x="7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43;p69">
              <a:extLst>
                <a:ext uri="{FF2B5EF4-FFF2-40B4-BE49-F238E27FC236}">
                  <a16:creationId xmlns:a16="http://schemas.microsoft.com/office/drawing/2014/main" id="{D5C30522-359F-682A-2505-832BF79F8EF9}"/>
                </a:ext>
              </a:extLst>
            </p:cNvPr>
            <p:cNvSpPr/>
            <p:nvPr/>
          </p:nvSpPr>
          <p:spPr>
            <a:xfrm>
              <a:off x="5825502" y="2307781"/>
              <a:ext cx="116016" cy="162884"/>
            </a:xfrm>
            <a:custGeom>
              <a:avLst/>
              <a:gdLst/>
              <a:ahLst/>
              <a:cxnLst/>
              <a:rect l="l" t="t" r="r" b="b"/>
              <a:pathLst>
                <a:path w="4270" h="5995" extrusionOk="0">
                  <a:moveTo>
                    <a:pt x="0" y="0"/>
                  </a:moveTo>
                  <a:cubicBezTo>
                    <a:pt x="134" y="300"/>
                    <a:pt x="167" y="634"/>
                    <a:pt x="200" y="967"/>
                  </a:cubicBezTo>
                  <a:cubicBezTo>
                    <a:pt x="300" y="2368"/>
                    <a:pt x="367" y="3736"/>
                    <a:pt x="367" y="5104"/>
                  </a:cubicBezTo>
                  <a:cubicBezTo>
                    <a:pt x="367" y="5271"/>
                    <a:pt x="367" y="5404"/>
                    <a:pt x="434" y="5537"/>
                  </a:cubicBezTo>
                  <a:cubicBezTo>
                    <a:pt x="467" y="5571"/>
                    <a:pt x="467" y="5571"/>
                    <a:pt x="467" y="5604"/>
                  </a:cubicBezTo>
                  <a:cubicBezTo>
                    <a:pt x="601" y="5804"/>
                    <a:pt x="834" y="5871"/>
                    <a:pt x="1068" y="5904"/>
                  </a:cubicBezTo>
                  <a:cubicBezTo>
                    <a:pt x="1388" y="5964"/>
                    <a:pt x="1714" y="5994"/>
                    <a:pt x="2041" y="5994"/>
                  </a:cubicBezTo>
                  <a:cubicBezTo>
                    <a:pt x="2804" y="5994"/>
                    <a:pt x="3569" y="5831"/>
                    <a:pt x="4270" y="5504"/>
                  </a:cubicBezTo>
                  <a:cubicBezTo>
                    <a:pt x="4170" y="4970"/>
                    <a:pt x="4070" y="4403"/>
                    <a:pt x="3970" y="3836"/>
                  </a:cubicBezTo>
                  <a:lnTo>
                    <a:pt x="3870" y="3870"/>
                  </a:lnTo>
                  <a:cubicBezTo>
                    <a:pt x="3736" y="4437"/>
                    <a:pt x="3503" y="4970"/>
                    <a:pt x="3169" y="5471"/>
                  </a:cubicBezTo>
                  <a:cubicBezTo>
                    <a:pt x="2435" y="5237"/>
                    <a:pt x="1768" y="4870"/>
                    <a:pt x="1168" y="4370"/>
                  </a:cubicBezTo>
                  <a:lnTo>
                    <a:pt x="1234" y="4270"/>
                  </a:lnTo>
                  <a:cubicBezTo>
                    <a:pt x="934" y="2869"/>
                    <a:pt x="767" y="1468"/>
                    <a:pt x="734" y="33"/>
                  </a:cubicBezTo>
                  <a:cubicBezTo>
                    <a:pt x="501" y="33"/>
                    <a:pt x="234" y="0"/>
                    <a:pt x="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44;p69">
              <a:extLst>
                <a:ext uri="{FF2B5EF4-FFF2-40B4-BE49-F238E27FC236}">
                  <a16:creationId xmlns:a16="http://schemas.microsoft.com/office/drawing/2014/main" id="{5CA09FA2-23B5-AA6D-05C8-4AC1FD71F170}"/>
                </a:ext>
              </a:extLst>
            </p:cNvPr>
            <p:cNvSpPr/>
            <p:nvPr/>
          </p:nvSpPr>
          <p:spPr>
            <a:xfrm>
              <a:off x="6133637" y="3137036"/>
              <a:ext cx="98817" cy="260153"/>
            </a:xfrm>
            <a:custGeom>
              <a:avLst/>
              <a:gdLst/>
              <a:ahLst/>
              <a:cxnLst/>
              <a:rect l="l" t="t" r="r" b="b"/>
              <a:pathLst>
                <a:path w="3637" h="9575" extrusionOk="0">
                  <a:moveTo>
                    <a:pt x="468" y="1"/>
                  </a:moveTo>
                  <a:lnTo>
                    <a:pt x="1" y="68"/>
                  </a:lnTo>
                  <a:cubicBezTo>
                    <a:pt x="167" y="2036"/>
                    <a:pt x="401" y="4004"/>
                    <a:pt x="668" y="5939"/>
                  </a:cubicBezTo>
                  <a:lnTo>
                    <a:pt x="1001" y="6939"/>
                  </a:lnTo>
                  <a:lnTo>
                    <a:pt x="1869" y="9574"/>
                  </a:lnTo>
                  <a:lnTo>
                    <a:pt x="3637" y="9574"/>
                  </a:lnTo>
                  <a:lnTo>
                    <a:pt x="4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45;p69">
              <a:extLst>
                <a:ext uri="{FF2B5EF4-FFF2-40B4-BE49-F238E27FC236}">
                  <a16:creationId xmlns:a16="http://schemas.microsoft.com/office/drawing/2014/main" id="{80D36EA0-5B50-5F18-7228-841C797D6DF3}"/>
                </a:ext>
              </a:extLst>
            </p:cNvPr>
            <p:cNvSpPr/>
            <p:nvPr/>
          </p:nvSpPr>
          <p:spPr>
            <a:xfrm>
              <a:off x="5872615" y="2025919"/>
              <a:ext cx="50781" cy="55291"/>
            </a:xfrm>
            <a:custGeom>
              <a:avLst/>
              <a:gdLst/>
              <a:ahLst/>
              <a:cxnLst/>
              <a:rect l="l" t="t" r="r" b="b"/>
              <a:pathLst>
                <a:path w="1869" h="2035" extrusionOk="0">
                  <a:moveTo>
                    <a:pt x="868" y="0"/>
                  </a:moveTo>
                  <a:cubicBezTo>
                    <a:pt x="868" y="0"/>
                    <a:pt x="868" y="33"/>
                    <a:pt x="868" y="33"/>
                  </a:cubicBezTo>
                  <a:lnTo>
                    <a:pt x="801" y="67"/>
                  </a:lnTo>
                  <a:cubicBezTo>
                    <a:pt x="568" y="400"/>
                    <a:pt x="268" y="734"/>
                    <a:pt x="1" y="1067"/>
                  </a:cubicBezTo>
                  <a:cubicBezTo>
                    <a:pt x="67" y="1368"/>
                    <a:pt x="168" y="1635"/>
                    <a:pt x="234" y="1935"/>
                  </a:cubicBezTo>
                  <a:cubicBezTo>
                    <a:pt x="534" y="2035"/>
                    <a:pt x="835" y="2035"/>
                    <a:pt x="1135" y="2035"/>
                  </a:cubicBezTo>
                  <a:lnTo>
                    <a:pt x="1402" y="2001"/>
                  </a:lnTo>
                  <a:cubicBezTo>
                    <a:pt x="1535" y="1701"/>
                    <a:pt x="1702" y="1401"/>
                    <a:pt x="1869" y="1101"/>
                  </a:cubicBezTo>
                  <a:cubicBezTo>
                    <a:pt x="1602" y="734"/>
                    <a:pt x="1268" y="400"/>
                    <a:pt x="935" y="100"/>
                  </a:cubicBezTo>
                  <a:cubicBezTo>
                    <a:pt x="935" y="100"/>
                    <a:pt x="935" y="100"/>
                    <a:pt x="935" y="67"/>
                  </a:cubicBezTo>
                  <a:cubicBezTo>
                    <a:pt x="901" y="67"/>
                    <a:pt x="901" y="33"/>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46;p69">
              <a:extLst>
                <a:ext uri="{FF2B5EF4-FFF2-40B4-BE49-F238E27FC236}">
                  <a16:creationId xmlns:a16="http://schemas.microsoft.com/office/drawing/2014/main" id="{C0EEA6EF-9E7E-E674-BCF8-C00688DA4CD2}"/>
                </a:ext>
              </a:extLst>
            </p:cNvPr>
            <p:cNvSpPr/>
            <p:nvPr/>
          </p:nvSpPr>
          <p:spPr>
            <a:xfrm>
              <a:off x="5910680" y="2007769"/>
              <a:ext cx="50781" cy="184919"/>
            </a:xfrm>
            <a:custGeom>
              <a:avLst/>
              <a:gdLst/>
              <a:ahLst/>
              <a:cxnLst/>
              <a:rect l="l" t="t" r="r" b="b"/>
              <a:pathLst>
                <a:path w="1869" h="6806" extrusionOk="0">
                  <a:moveTo>
                    <a:pt x="1869" y="1"/>
                  </a:moveTo>
                  <a:lnTo>
                    <a:pt x="1869" y="1"/>
                  </a:lnTo>
                  <a:cubicBezTo>
                    <a:pt x="1569" y="535"/>
                    <a:pt x="1235" y="1035"/>
                    <a:pt x="901" y="1535"/>
                  </a:cubicBezTo>
                  <a:cubicBezTo>
                    <a:pt x="835" y="1669"/>
                    <a:pt x="735" y="1836"/>
                    <a:pt x="601" y="1969"/>
                  </a:cubicBezTo>
                  <a:cubicBezTo>
                    <a:pt x="568" y="1902"/>
                    <a:pt x="501" y="1836"/>
                    <a:pt x="468" y="1769"/>
                  </a:cubicBezTo>
                  <a:cubicBezTo>
                    <a:pt x="301" y="2069"/>
                    <a:pt x="134" y="2369"/>
                    <a:pt x="1" y="2669"/>
                  </a:cubicBezTo>
                  <a:cubicBezTo>
                    <a:pt x="67" y="3036"/>
                    <a:pt x="134" y="3403"/>
                    <a:pt x="168" y="3770"/>
                  </a:cubicBezTo>
                  <a:cubicBezTo>
                    <a:pt x="234" y="4371"/>
                    <a:pt x="268" y="4971"/>
                    <a:pt x="301" y="5572"/>
                  </a:cubicBezTo>
                  <a:cubicBezTo>
                    <a:pt x="334" y="5972"/>
                    <a:pt x="334" y="6405"/>
                    <a:pt x="368" y="6806"/>
                  </a:cubicBezTo>
                  <a:lnTo>
                    <a:pt x="468" y="6806"/>
                  </a:lnTo>
                  <a:cubicBezTo>
                    <a:pt x="534" y="6772"/>
                    <a:pt x="601" y="6772"/>
                    <a:pt x="668" y="6772"/>
                  </a:cubicBezTo>
                  <a:cubicBezTo>
                    <a:pt x="868" y="4471"/>
                    <a:pt x="1268" y="2236"/>
                    <a:pt x="1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47;p69">
              <a:extLst>
                <a:ext uri="{FF2B5EF4-FFF2-40B4-BE49-F238E27FC236}">
                  <a16:creationId xmlns:a16="http://schemas.microsoft.com/office/drawing/2014/main" id="{9AB0AE70-AE99-E49A-2E2E-E48749C241A5}"/>
                </a:ext>
              </a:extLst>
            </p:cNvPr>
            <p:cNvSpPr/>
            <p:nvPr/>
          </p:nvSpPr>
          <p:spPr>
            <a:xfrm>
              <a:off x="5698618" y="3397162"/>
              <a:ext cx="506639" cy="63469"/>
            </a:xfrm>
            <a:custGeom>
              <a:avLst/>
              <a:gdLst/>
              <a:ahLst/>
              <a:cxnLst/>
              <a:rect l="l" t="t" r="r" b="b"/>
              <a:pathLst>
                <a:path w="18647" h="2336" extrusionOk="0">
                  <a:moveTo>
                    <a:pt x="0" y="0"/>
                  </a:moveTo>
                  <a:lnTo>
                    <a:pt x="0" y="1602"/>
                  </a:lnTo>
                  <a:lnTo>
                    <a:pt x="234" y="2336"/>
                  </a:lnTo>
                  <a:lnTo>
                    <a:pt x="18647" y="2336"/>
                  </a:lnTo>
                  <a:lnTo>
                    <a:pt x="1788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48;p69">
              <a:extLst>
                <a:ext uri="{FF2B5EF4-FFF2-40B4-BE49-F238E27FC236}">
                  <a16:creationId xmlns:a16="http://schemas.microsoft.com/office/drawing/2014/main" id="{313C57B3-1356-83B0-6D1A-A44DCA4F5307}"/>
                </a:ext>
              </a:extLst>
            </p:cNvPr>
            <p:cNvSpPr/>
            <p:nvPr/>
          </p:nvSpPr>
          <p:spPr>
            <a:xfrm>
              <a:off x="5899812" y="3329182"/>
              <a:ext cx="246541" cy="68007"/>
            </a:xfrm>
            <a:custGeom>
              <a:avLst/>
              <a:gdLst/>
              <a:ahLst/>
              <a:cxnLst/>
              <a:rect l="l" t="t" r="r" b="b"/>
              <a:pathLst>
                <a:path w="9074" h="2503" extrusionOk="0">
                  <a:moveTo>
                    <a:pt x="9074" y="1"/>
                  </a:moveTo>
                  <a:lnTo>
                    <a:pt x="9074" y="1"/>
                  </a:lnTo>
                  <a:cubicBezTo>
                    <a:pt x="8379" y="170"/>
                    <a:pt x="7675" y="254"/>
                    <a:pt x="6977" y="254"/>
                  </a:cubicBezTo>
                  <a:cubicBezTo>
                    <a:pt x="6435" y="254"/>
                    <a:pt x="5896" y="203"/>
                    <a:pt x="5371" y="101"/>
                  </a:cubicBezTo>
                  <a:lnTo>
                    <a:pt x="5338" y="101"/>
                  </a:lnTo>
                  <a:cubicBezTo>
                    <a:pt x="5134" y="67"/>
                    <a:pt x="4928" y="51"/>
                    <a:pt x="4720" y="51"/>
                  </a:cubicBezTo>
                  <a:cubicBezTo>
                    <a:pt x="3908" y="51"/>
                    <a:pt x="3079" y="296"/>
                    <a:pt x="2335" y="668"/>
                  </a:cubicBezTo>
                  <a:cubicBezTo>
                    <a:pt x="1468" y="1135"/>
                    <a:pt x="701" y="1802"/>
                    <a:pt x="0" y="2502"/>
                  </a:cubicBezTo>
                  <a:lnTo>
                    <a:pt x="9040" y="2502"/>
                  </a:lnTo>
                  <a:cubicBezTo>
                    <a:pt x="9040" y="1669"/>
                    <a:pt x="9040" y="835"/>
                    <a:pt x="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49;p69">
              <a:extLst>
                <a:ext uri="{FF2B5EF4-FFF2-40B4-BE49-F238E27FC236}">
                  <a16:creationId xmlns:a16="http://schemas.microsoft.com/office/drawing/2014/main" id="{36700629-66ED-DB79-EC87-CBCB54465712}"/>
                </a:ext>
              </a:extLst>
            </p:cNvPr>
            <p:cNvSpPr/>
            <p:nvPr/>
          </p:nvSpPr>
          <p:spPr>
            <a:xfrm>
              <a:off x="5808276" y="2150059"/>
              <a:ext cx="17253" cy="61676"/>
            </a:xfrm>
            <a:custGeom>
              <a:avLst/>
              <a:gdLst/>
              <a:ahLst/>
              <a:cxnLst/>
              <a:rect l="l" t="t" r="r" b="b"/>
              <a:pathLst>
                <a:path w="635" h="2270" extrusionOk="0">
                  <a:moveTo>
                    <a:pt x="67" y="1"/>
                  </a:moveTo>
                  <a:lnTo>
                    <a:pt x="0" y="34"/>
                  </a:lnTo>
                  <a:cubicBezTo>
                    <a:pt x="67" y="768"/>
                    <a:pt x="67" y="1535"/>
                    <a:pt x="0" y="2269"/>
                  </a:cubicBezTo>
                  <a:cubicBezTo>
                    <a:pt x="234" y="2236"/>
                    <a:pt x="434" y="2203"/>
                    <a:pt x="634" y="2169"/>
                  </a:cubicBezTo>
                  <a:lnTo>
                    <a:pt x="601" y="2102"/>
                  </a:lnTo>
                  <a:cubicBezTo>
                    <a:pt x="567" y="1569"/>
                    <a:pt x="434" y="1035"/>
                    <a:pt x="267" y="535"/>
                  </a:cubicBezTo>
                  <a:cubicBezTo>
                    <a:pt x="201" y="335"/>
                    <a:pt x="134" y="168"/>
                    <a:pt x="6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50;p69">
              <a:extLst>
                <a:ext uri="{FF2B5EF4-FFF2-40B4-BE49-F238E27FC236}">
                  <a16:creationId xmlns:a16="http://schemas.microsoft.com/office/drawing/2014/main" id="{126F5012-AC02-F146-A620-1A1F6665E9E9}"/>
                </a:ext>
              </a:extLst>
            </p:cNvPr>
            <p:cNvSpPr/>
            <p:nvPr/>
          </p:nvSpPr>
          <p:spPr>
            <a:xfrm>
              <a:off x="5607979" y="3232213"/>
              <a:ext cx="230239" cy="628116"/>
            </a:xfrm>
            <a:custGeom>
              <a:avLst/>
              <a:gdLst/>
              <a:ahLst/>
              <a:cxnLst/>
              <a:rect l="l" t="t" r="r" b="b"/>
              <a:pathLst>
                <a:path w="8474" h="23118" extrusionOk="0">
                  <a:moveTo>
                    <a:pt x="0" y="0"/>
                  </a:moveTo>
                  <a:lnTo>
                    <a:pt x="0" y="3036"/>
                  </a:lnTo>
                  <a:lnTo>
                    <a:pt x="6705" y="23117"/>
                  </a:lnTo>
                  <a:lnTo>
                    <a:pt x="8473" y="23117"/>
                  </a:lnTo>
                  <a:lnTo>
                    <a:pt x="6905" y="18347"/>
                  </a:lnTo>
                  <a:lnTo>
                    <a:pt x="6238" y="18347"/>
                  </a:lnTo>
                  <a:lnTo>
                    <a:pt x="6238" y="16412"/>
                  </a:lnTo>
                  <a:lnTo>
                    <a:pt x="3570" y="8407"/>
                  </a:lnTo>
                  <a:lnTo>
                    <a:pt x="3336" y="8407"/>
                  </a:lnTo>
                  <a:lnTo>
                    <a:pt x="3336" y="7673"/>
                  </a:lnTo>
                  <a:lnTo>
                    <a:pt x="80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51;p69">
              <a:extLst>
                <a:ext uri="{FF2B5EF4-FFF2-40B4-BE49-F238E27FC236}">
                  <a16:creationId xmlns:a16="http://schemas.microsoft.com/office/drawing/2014/main" id="{4B9ECCBD-89FB-853E-7C0F-AA99EC2F0D40}"/>
                </a:ext>
              </a:extLst>
            </p:cNvPr>
            <p:cNvSpPr/>
            <p:nvPr/>
          </p:nvSpPr>
          <p:spPr>
            <a:xfrm>
              <a:off x="5847238" y="2078466"/>
              <a:ext cx="73441" cy="126911"/>
            </a:xfrm>
            <a:custGeom>
              <a:avLst/>
              <a:gdLst/>
              <a:ahLst/>
              <a:cxnLst/>
              <a:rect l="l" t="t" r="r" b="b"/>
              <a:pathLst>
                <a:path w="2703" h="4671" extrusionOk="0">
                  <a:moveTo>
                    <a:pt x="1168" y="1"/>
                  </a:moveTo>
                  <a:cubicBezTo>
                    <a:pt x="501" y="1402"/>
                    <a:pt x="67" y="3136"/>
                    <a:pt x="1" y="4671"/>
                  </a:cubicBezTo>
                  <a:cubicBezTo>
                    <a:pt x="901" y="4504"/>
                    <a:pt x="1802" y="4371"/>
                    <a:pt x="2703" y="4204"/>
                  </a:cubicBezTo>
                  <a:cubicBezTo>
                    <a:pt x="2669" y="3803"/>
                    <a:pt x="2669" y="3370"/>
                    <a:pt x="2636" y="2970"/>
                  </a:cubicBezTo>
                  <a:cubicBezTo>
                    <a:pt x="2603" y="2369"/>
                    <a:pt x="2569" y="1769"/>
                    <a:pt x="2503" y="1168"/>
                  </a:cubicBezTo>
                  <a:cubicBezTo>
                    <a:pt x="2469" y="801"/>
                    <a:pt x="2402" y="434"/>
                    <a:pt x="2336" y="67"/>
                  </a:cubicBezTo>
                  <a:lnTo>
                    <a:pt x="2069" y="101"/>
                  </a:lnTo>
                  <a:cubicBezTo>
                    <a:pt x="1769" y="101"/>
                    <a:pt x="1468" y="10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52;p69">
              <a:extLst>
                <a:ext uri="{FF2B5EF4-FFF2-40B4-BE49-F238E27FC236}">
                  <a16:creationId xmlns:a16="http://schemas.microsoft.com/office/drawing/2014/main" id="{BDB74A7B-B3C7-325D-9B3A-8EEB34EBCBC3}"/>
                </a:ext>
              </a:extLst>
            </p:cNvPr>
            <p:cNvSpPr/>
            <p:nvPr/>
          </p:nvSpPr>
          <p:spPr>
            <a:xfrm>
              <a:off x="6295869" y="3730673"/>
              <a:ext cx="80695" cy="97921"/>
            </a:xfrm>
            <a:custGeom>
              <a:avLst/>
              <a:gdLst/>
              <a:ahLst/>
              <a:cxnLst/>
              <a:rect l="l" t="t" r="r" b="b"/>
              <a:pathLst>
                <a:path w="2970" h="3604" extrusionOk="0">
                  <a:moveTo>
                    <a:pt x="1" y="1"/>
                  </a:moveTo>
                  <a:lnTo>
                    <a:pt x="1201" y="3604"/>
                  </a:lnTo>
                  <a:lnTo>
                    <a:pt x="2969" y="3604"/>
                  </a:lnTo>
                  <a:lnTo>
                    <a:pt x="1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53;p69">
              <a:extLst>
                <a:ext uri="{FF2B5EF4-FFF2-40B4-BE49-F238E27FC236}">
                  <a16:creationId xmlns:a16="http://schemas.microsoft.com/office/drawing/2014/main" id="{22B0F3BB-5A8C-E64F-B948-0FDF4B84A2A1}"/>
                </a:ext>
              </a:extLst>
            </p:cNvPr>
            <p:cNvSpPr/>
            <p:nvPr/>
          </p:nvSpPr>
          <p:spPr>
            <a:xfrm>
              <a:off x="6205230" y="3460604"/>
              <a:ext cx="117863" cy="206655"/>
            </a:xfrm>
            <a:custGeom>
              <a:avLst/>
              <a:gdLst/>
              <a:ahLst/>
              <a:cxnLst/>
              <a:rect l="l" t="t" r="r" b="b"/>
              <a:pathLst>
                <a:path w="4338" h="7606" extrusionOk="0">
                  <a:moveTo>
                    <a:pt x="1" y="1"/>
                  </a:moveTo>
                  <a:lnTo>
                    <a:pt x="2536" y="7606"/>
                  </a:lnTo>
                  <a:lnTo>
                    <a:pt x="4337" y="7606"/>
                  </a:lnTo>
                  <a:lnTo>
                    <a:pt x="1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4;p69">
              <a:extLst>
                <a:ext uri="{FF2B5EF4-FFF2-40B4-BE49-F238E27FC236}">
                  <a16:creationId xmlns:a16="http://schemas.microsoft.com/office/drawing/2014/main" id="{BDD1AE7E-B04B-CF1F-5B63-6E454EA5225E}"/>
                </a:ext>
              </a:extLst>
            </p:cNvPr>
            <p:cNvSpPr/>
            <p:nvPr/>
          </p:nvSpPr>
          <p:spPr>
            <a:xfrm>
              <a:off x="5777465" y="3678127"/>
              <a:ext cx="18150" cy="52574"/>
            </a:xfrm>
            <a:custGeom>
              <a:avLst/>
              <a:gdLst/>
              <a:ahLst/>
              <a:cxnLst/>
              <a:rect l="l" t="t" r="r" b="b"/>
              <a:pathLst>
                <a:path w="668" h="1935" extrusionOk="0">
                  <a:moveTo>
                    <a:pt x="0" y="0"/>
                  </a:moveTo>
                  <a:lnTo>
                    <a:pt x="0" y="1935"/>
                  </a:lnTo>
                  <a:lnTo>
                    <a:pt x="667" y="193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55;p69">
              <a:extLst>
                <a:ext uri="{FF2B5EF4-FFF2-40B4-BE49-F238E27FC236}">
                  <a16:creationId xmlns:a16="http://schemas.microsoft.com/office/drawing/2014/main" id="{290C8CFF-9CEA-8317-3831-9CEFE9B23F1E}"/>
                </a:ext>
              </a:extLst>
            </p:cNvPr>
            <p:cNvSpPr/>
            <p:nvPr/>
          </p:nvSpPr>
          <p:spPr>
            <a:xfrm>
              <a:off x="5845445" y="2308677"/>
              <a:ext cx="87922" cy="147750"/>
            </a:xfrm>
            <a:custGeom>
              <a:avLst/>
              <a:gdLst/>
              <a:ahLst/>
              <a:cxnLst/>
              <a:rect l="l" t="t" r="r" b="b"/>
              <a:pathLst>
                <a:path w="3236" h="5438" extrusionOk="0">
                  <a:moveTo>
                    <a:pt x="0" y="0"/>
                  </a:moveTo>
                  <a:cubicBezTo>
                    <a:pt x="33" y="1435"/>
                    <a:pt x="200" y="2836"/>
                    <a:pt x="500" y="4237"/>
                  </a:cubicBezTo>
                  <a:lnTo>
                    <a:pt x="434" y="4337"/>
                  </a:lnTo>
                  <a:cubicBezTo>
                    <a:pt x="1034" y="4837"/>
                    <a:pt x="1701" y="5204"/>
                    <a:pt x="2435" y="5438"/>
                  </a:cubicBezTo>
                  <a:cubicBezTo>
                    <a:pt x="2769" y="4937"/>
                    <a:pt x="3002" y="4404"/>
                    <a:pt x="3136" y="3837"/>
                  </a:cubicBezTo>
                  <a:lnTo>
                    <a:pt x="3236" y="3803"/>
                  </a:lnTo>
                  <a:cubicBezTo>
                    <a:pt x="3036" y="2602"/>
                    <a:pt x="2869" y="1401"/>
                    <a:pt x="2702" y="201"/>
                  </a:cubicBezTo>
                  <a:cubicBezTo>
                    <a:pt x="2702" y="201"/>
                    <a:pt x="2702" y="201"/>
                    <a:pt x="2702" y="167"/>
                  </a:cubicBezTo>
                  <a:lnTo>
                    <a:pt x="2702" y="134"/>
                  </a:lnTo>
                  <a:cubicBezTo>
                    <a:pt x="2268" y="134"/>
                    <a:pt x="1801" y="101"/>
                    <a:pt x="1368" y="101"/>
                  </a:cubicBezTo>
                  <a:cubicBezTo>
                    <a:pt x="901" y="67"/>
                    <a:pt x="467" y="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56;p69">
              <a:extLst>
                <a:ext uri="{FF2B5EF4-FFF2-40B4-BE49-F238E27FC236}">
                  <a16:creationId xmlns:a16="http://schemas.microsoft.com/office/drawing/2014/main" id="{2A3A6B6A-35FD-23B6-72DD-E29A3CB9426D}"/>
                </a:ext>
              </a:extLst>
            </p:cNvPr>
            <p:cNvSpPr/>
            <p:nvPr/>
          </p:nvSpPr>
          <p:spPr>
            <a:xfrm>
              <a:off x="5875332" y="1932563"/>
              <a:ext cx="103355" cy="93383"/>
            </a:xfrm>
            <a:custGeom>
              <a:avLst/>
              <a:gdLst/>
              <a:ahLst/>
              <a:cxnLst/>
              <a:rect l="l" t="t" r="r" b="b"/>
              <a:pathLst>
                <a:path w="3804" h="3437" extrusionOk="0">
                  <a:moveTo>
                    <a:pt x="3804" y="0"/>
                  </a:moveTo>
                  <a:lnTo>
                    <a:pt x="3036" y="34"/>
                  </a:lnTo>
                  <a:cubicBezTo>
                    <a:pt x="2336" y="601"/>
                    <a:pt x="1602" y="1201"/>
                    <a:pt x="701" y="1335"/>
                  </a:cubicBezTo>
                  <a:cubicBezTo>
                    <a:pt x="605" y="1348"/>
                    <a:pt x="508" y="1356"/>
                    <a:pt x="414" y="1356"/>
                  </a:cubicBezTo>
                  <a:cubicBezTo>
                    <a:pt x="280" y="1356"/>
                    <a:pt x="151" y="1340"/>
                    <a:pt x="34" y="1301"/>
                  </a:cubicBezTo>
                  <a:lnTo>
                    <a:pt x="1" y="1368"/>
                  </a:lnTo>
                  <a:cubicBezTo>
                    <a:pt x="1" y="1568"/>
                    <a:pt x="34" y="1768"/>
                    <a:pt x="1" y="1968"/>
                  </a:cubicBezTo>
                  <a:cubicBezTo>
                    <a:pt x="1" y="2035"/>
                    <a:pt x="1" y="2102"/>
                    <a:pt x="1" y="2168"/>
                  </a:cubicBezTo>
                  <a:cubicBezTo>
                    <a:pt x="101" y="2502"/>
                    <a:pt x="334" y="2802"/>
                    <a:pt x="535" y="3102"/>
                  </a:cubicBezTo>
                  <a:cubicBezTo>
                    <a:pt x="601" y="3203"/>
                    <a:pt x="701" y="3336"/>
                    <a:pt x="768" y="3436"/>
                  </a:cubicBezTo>
                  <a:cubicBezTo>
                    <a:pt x="1702" y="2369"/>
                    <a:pt x="2703" y="1401"/>
                    <a:pt x="3804" y="534"/>
                  </a:cubicBezTo>
                  <a:cubicBezTo>
                    <a:pt x="3804" y="334"/>
                    <a:pt x="3804" y="167"/>
                    <a:pt x="38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57;p69">
              <a:extLst>
                <a:ext uri="{FF2B5EF4-FFF2-40B4-BE49-F238E27FC236}">
                  <a16:creationId xmlns:a16="http://schemas.microsoft.com/office/drawing/2014/main" id="{D8076012-D92A-28E8-EAE2-FA2F88310110}"/>
                </a:ext>
              </a:extLst>
            </p:cNvPr>
            <p:cNvSpPr/>
            <p:nvPr/>
          </p:nvSpPr>
          <p:spPr>
            <a:xfrm>
              <a:off x="5559942" y="3168771"/>
              <a:ext cx="48064" cy="145930"/>
            </a:xfrm>
            <a:custGeom>
              <a:avLst/>
              <a:gdLst/>
              <a:ahLst/>
              <a:cxnLst/>
              <a:rect l="l" t="t" r="r" b="b"/>
              <a:pathLst>
                <a:path w="1769" h="5371" extrusionOk="0">
                  <a:moveTo>
                    <a:pt x="1" y="0"/>
                  </a:moveTo>
                  <a:lnTo>
                    <a:pt x="1768" y="5371"/>
                  </a:lnTo>
                  <a:lnTo>
                    <a:pt x="1768" y="2335"/>
                  </a:lnTo>
                  <a:lnTo>
                    <a:pt x="17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58;p69">
              <a:extLst>
                <a:ext uri="{FF2B5EF4-FFF2-40B4-BE49-F238E27FC236}">
                  <a16:creationId xmlns:a16="http://schemas.microsoft.com/office/drawing/2014/main" id="{3246D614-CBC8-52EB-5E74-71D20C76A9B2}"/>
                </a:ext>
              </a:extLst>
            </p:cNvPr>
            <p:cNvSpPr/>
            <p:nvPr/>
          </p:nvSpPr>
          <p:spPr>
            <a:xfrm>
              <a:off x="5918831" y="2098409"/>
              <a:ext cx="216654" cy="270369"/>
            </a:xfrm>
            <a:custGeom>
              <a:avLst/>
              <a:gdLst/>
              <a:ahLst/>
              <a:cxnLst/>
              <a:rect l="l" t="t" r="r" b="b"/>
              <a:pathLst>
                <a:path w="7974" h="9951" extrusionOk="0">
                  <a:moveTo>
                    <a:pt x="7973" y="1"/>
                  </a:moveTo>
                  <a:lnTo>
                    <a:pt x="7973" y="1"/>
                  </a:lnTo>
                  <a:cubicBezTo>
                    <a:pt x="7506" y="1702"/>
                    <a:pt x="6939" y="3336"/>
                    <a:pt x="6372" y="5004"/>
                  </a:cubicBezTo>
                  <a:cubicBezTo>
                    <a:pt x="6172" y="5571"/>
                    <a:pt x="5972" y="6138"/>
                    <a:pt x="5705" y="6639"/>
                  </a:cubicBezTo>
                  <a:cubicBezTo>
                    <a:pt x="5538" y="7039"/>
                    <a:pt x="5271" y="7406"/>
                    <a:pt x="4871" y="7506"/>
                  </a:cubicBezTo>
                  <a:lnTo>
                    <a:pt x="4771" y="7506"/>
                  </a:lnTo>
                  <a:cubicBezTo>
                    <a:pt x="4104" y="7573"/>
                    <a:pt x="3437" y="7639"/>
                    <a:pt x="2736" y="7706"/>
                  </a:cubicBezTo>
                  <a:cubicBezTo>
                    <a:pt x="1902" y="7806"/>
                    <a:pt x="1068" y="7873"/>
                    <a:pt x="234" y="7873"/>
                  </a:cubicBezTo>
                  <a:lnTo>
                    <a:pt x="1" y="7873"/>
                  </a:lnTo>
                  <a:lnTo>
                    <a:pt x="1" y="7906"/>
                  </a:lnTo>
                  <a:cubicBezTo>
                    <a:pt x="1" y="7940"/>
                    <a:pt x="1" y="7940"/>
                    <a:pt x="1" y="7940"/>
                  </a:cubicBezTo>
                  <a:cubicBezTo>
                    <a:pt x="2096" y="9253"/>
                    <a:pt x="4542" y="9950"/>
                    <a:pt x="7010" y="9950"/>
                  </a:cubicBezTo>
                  <a:cubicBezTo>
                    <a:pt x="7176" y="9950"/>
                    <a:pt x="7341" y="9947"/>
                    <a:pt x="7506" y="9941"/>
                  </a:cubicBezTo>
                  <a:cubicBezTo>
                    <a:pt x="7440" y="9741"/>
                    <a:pt x="7373" y="9507"/>
                    <a:pt x="7306" y="9307"/>
                  </a:cubicBezTo>
                  <a:cubicBezTo>
                    <a:pt x="7206" y="8807"/>
                    <a:pt x="7206" y="8273"/>
                    <a:pt x="7206" y="7739"/>
                  </a:cubicBezTo>
                  <a:cubicBezTo>
                    <a:pt x="7306" y="5138"/>
                    <a:pt x="7973" y="2602"/>
                    <a:pt x="797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9;p69">
              <a:extLst>
                <a:ext uri="{FF2B5EF4-FFF2-40B4-BE49-F238E27FC236}">
                  <a16:creationId xmlns:a16="http://schemas.microsoft.com/office/drawing/2014/main" id="{8BB131F2-E488-7DCD-1F0A-E759101C79C0}"/>
                </a:ext>
              </a:extLst>
            </p:cNvPr>
            <p:cNvSpPr/>
            <p:nvPr/>
          </p:nvSpPr>
          <p:spPr>
            <a:xfrm>
              <a:off x="5695901" y="1992364"/>
              <a:ext cx="450451" cy="320878"/>
            </a:xfrm>
            <a:custGeom>
              <a:avLst/>
              <a:gdLst/>
              <a:ahLst/>
              <a:cxnLst/>
              <a:rect l="l" t="t" r="r" b="b"/>
              <a:pathLst>
                <a:path w="16579" h="11810" extrusionOk="0">
                  <a:moveTo>
                    <a:pt x="14144" y="1"/>
                  </a:moveTo>
                  <a:lnTo>
                    <a:pt x="14144" y="68"/>
                  </a:lnTo>
                  <a:cubicBezTo>
                    <a:pt x="13476" y="101"/>
                    <a:pt x="12876" y="601"/>
                    <a:pt x="12509" y="1168"/>
                  </a:cubicBezTo>
                  <a:cubicBezTo>
                    <a:pt x="12142" y="1769"/>
                    <a:pt x="11942" y="2436"/>
                    <a:pt x="11775" y="3103"/>
                  </a:cubicBezTo>
                  <a:cubicBezTo>
                    <a:pt x="11375" y="4471"/>
                    <a:pt x="10908" y="5872"/>
                    <a:pt x="10274" y="7139"/>
                  </a:cubicBezTo>
                  <a:lnTo>
                    <a:pt x="10241" y="7306"/>
                  </a:lnTo>
                  <a:cubicBezTo>
                    <a:pt x="10241" y="7306"/>
                    <a:pt x="10207" y="7273"/>
                    <a:pt x="10207" y="7273"/>
                  </a:cubicBezTo>
                  <a:cubicBezTo>
                    <a:pt x="10042" y="7249"/>
                    <a:pt x="9861" y="7226"/>
                    <a:pt x="9686" y="7226"/>
                  </a:cubicBezTo>
                  <a:cubicBezTo>
                    <a:pt x="9613" y="7226"/>
                    <a:pt x="9542" y="7230"/>
                    <a:pt x="9474" y="7239"/>
                  </a:cubicBezTo>
                  <a:cubicBezTo>
                    <a:pt x="9173" y="7239"/>
                    <a:pt x="8873" y="7273"/>
                    <a:pt x="8573" y="7339"/>
                  </a:cubicBezTo>
                  <a:cubicBezTo>
                    <a:pt x="8506" y="7339"/>
                    <a:pt x="8439" y="7339"/>
                    <a:pt x="8373" y="7373"/>
                  </a:cubicBezTo>
                  <a:lnTo>
                    <a:pt x="8273" y="7373"/>
                  </a:lnTo>
                  <a:cubicBezTo>
                    <a:pt x="7372" y="7540"/>
                    <a:pt x="6471" y="7673"/>
                    <a:pt x="5571" y="7840"/>
                  </a:cubicBezTo>
                  <a:cubicBezTo>
                    <a:pt x="5437" y="7873"/>
                    <a:pt x="5337" y="7873"/>
                    <a:pt x="5204" y="7906"/>
                  </a:cubicBezTo>
                  <a:cubicBezTo>
                    <a:pt x="5070" y="7906"/>
                    <a:pt x="4904" y="7940"/>
                    <a:pt x="4770" y="7973"/>
                  </a:cubicBezTo>
                  <a:cubicBezTo>
                    <a:pt x="4570" y="8007"/>
                    <a:pt x="4370" y="8040"/>
                    <a:pt x="4136" y="8073"/>
                  </a:cubicBezTo>
                  <a:cubicBezTo>
                    <a:pt x="2936" y="8273"/>
                    <a:pt x="1701" y="8474"/>
                    <a:pt x="467" y="8707"/>
                  </a:cubicBezTo>
                  <a:cubicBezTo>
                    <a:pt x="300" y="8707"/>
                    <a:pt x="167" y="8740"/>
                    <a:pt x="0" y="8774"/>
                  </a:cubicBezTo>
                  <a:lnTo>
                    <a:pt x="33" y="8840"/>
                  </a:lnTo>
                  <a:cubicBezTo>
                    <a:pt x="33" y="9007"/>
                    <a:pt x="33" y="9174"/>
                    <a:pt x="67" y="9341"/>
                  </a:cubicBezTo>
                  <a:cubicBezTo>
                    <a:pt x="100" y="9875"/>
                    <a:pt x="200" y="10375"/>
                    <a:pt x="300" y="10875"/>
                  </a:cubicBezTo>
                  <a:cubicBezTo>
                    <a:pt x="334" y="11042"/>
                    <a:pt x="367" y="11175"/>
                    <a:pt x="400" y="11309"/>
                  </a:cubicBezTo>
                  <a:cubicBezTo>
                    <a:pt x="1434" y="11376"/>
                    <a:pt x="2435" y="11442"/>
                    <a:pt x="3469" y="11509"/>
                  </a:cubicBezTo>
                  <a:cubicBezTo>
                    <a:pt x="3903" y="11542"/>
                    <a:pt x="4337" y="11576"/>
                    <a:pt x="4770" y="11609"/>
                  </a:cubicBezTo>
                  <a:cubicBezTo>
                    <a:pt x="5004" y="11609"/>
                    <a:pt x="5271" y="11642"/>
                    <a:pt x="5504" y="11642"/>
                  </a:cubicBezTo>
                  <a:cubicBezTo>
                    <a:pt x="5971" y="11676"/>
                    <a:pt x="6405" y="11709"/>
                    <a:pt x="6872" y="11743"/>
                  </a:cubicBezTo>
                  <a:cubicBezTo>
                    <a:pt x="7305" y="11743"/>
                    <a:pt x="7772" y="11776"/>
                    <a:pt x="8206" y="11776"/>
                  </a:cubicBezTo>
                  <a:cubicBezTo>
                    <a:pt x="8273" y="11809"/>
                    <a:pt x="8373" y="11809"/>
                    <a:pt x="8439" y="11809"/>
                  </a:cubicBezTo>
                  <a:cubicBezTo>
                    <a:pt x="9273" y="11776"/>
                    <a:pt x="10107" y="11709"/>
                    <a:pt x="10941" y="11609"/>
                  </a:cubicBezTo>
                  <a:cubicBezTo>
                    <a:pt x="11642" y="11542"/>
                    <a:pt x="12309" y="11476"/>
                    <a:pt x="12976" y="11409"/>
                  </a:cubicBezTo>
                  <a:lnTo>
                    <a:pt x="13076" y="11409"/>
                  </a:lnTo>
                  <a:cubicBezTo>
                    <a:pt x="13476" y="11309"/>
                    <a:pt x="13743" y="10942"/>
                    <a:pt x="13910" y="10542"/>
                  </a:cubicBezTo>
                  <a:cubicBezTo>
                    <a:pt x="14177" y="10041"/>
                    <a:pt x="14377" y="9474"/>
                    <a:pt x="14577" y="8907"/>
                  </a:cubicBezTo>
                  <a:cubicBezTo>
                    <a:pt x="15144" y="7239"/>
                    <a:pt x="15711" y="5605"/>
                    <a:pt x="16178" y="3904"/>
                  </a:cubicBezTo>
                  <a:cubicBezTo>
                    <a:pt x="16312" y="3403"/>
                    <a:pt x="16445" y="2870"/>
                    <a:pt x="16545" y="2336"/>
                  </a:cubicBezTo>
                  <a:lnTo>
                    <a:pt x="16512" y="2336"/>
                  </a:lnTo>
                  <a:cubicBezTo>
                    <a:pt x="16579" y="1802"/>
                    <a:pt x="16412" y="1235"/>
                    <a:pt x="16045" y="868"/>
                  </a:cubicBezTo>
                  <a:cubicBezTo>
                    <a:pt x="15578" y="334"/>
                    <a:pt x="14844" y="168"/>
                    <a:pt x="1414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0;p69">
              <a:extLst>
                <a:ext uri="{FF2B5EF4-FFF2-40B4-BE49-F238E27FC236}">
                  <a16:creationId xmlns:a16="http://schemas.microsoft.com/office/drawing/2014/main" id="{72F2EC26-E5F4-8B88-0EC4-CF9B3A7CFAE1}"/>
                </a:ext>
              </a:extLst>
            </p:cNvPr>
            <p:cNvSpPr/>
            <p:nvPr/>
          </p:nvSpPr>
          <p:spPr>
            <a:xfrm>
              <a:off x="6184390" y="3397162"/>
              <a:ext cx="69827" cy="63469"/>
            </a:xfrm>
            <a:custGeom>
              <a:avLst/>
              <a:gdLst/>
              <a:ahLst/>
              <a:cxnLst/>
              <a:rect l="l" t="t" r="r" b="b"/>
              <a:pathLst>
                <a:path w="2570" h="2336" extrusionOk="0">
                  <a:moveTo>
                    <a:pt x="1" y="0"/>
                  </a:moveTo>
                  <a:lnTo>
                    <a:pt x="768" y="2336"/>
                  </a:lnTo>
                  <a:lnTo>
                    <a:pt x="2569" y="2336"/>
                  </a:lnTo>
                  <a:lnTo>
                    <a:pt x="1769"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61;p69">
              <a:extLst>
                <a:ext uri="{FF2B5EF4-FFF2-40B4-BE49-F238E27FC236}">
                  <a16:creationId xmlns:a16="http://schemas.microsoft.com/office/drawing/2014/main" id="{CCA95BE1-304C-AF57-72CD-BFE046CBA906}"/>
                </a:ext>
              </a:extLst>
            </p:cNvPr>
            <p:cNvSpPr/>
            <p:nvPr/>
          </p:nvSpPr>
          <p:spPr>
            <a:xfrm>
              <a:off x="5812813" y="1771227"/>
              <a:ext cx="184919" cy="198205"/>
            </a:xfrm>
            <a:custGeom>
              <a:avLst/>
              <a:gdLst/>
              <a:ahLst/>
              <a:cxnLst/>
              <a:rect l="l" t="t" r="r" b="b"/>
              <a:pathLst>
                <a:path w="6806" h="7295" extrusionOk="0">
                  <a:moveTo>
                    <a:pt x="3669" y="1"/>
                  </a:moveTo>
                  <a:cubicBezTo>
                    <a:pt x="2869" y="501"/>
                    <a:pt x="1902" y="801"/>
                    <a:pt x="934" y="835"/>
                  </a:cubicBezTo>
                  <a:cubicBezTo>
                    <a:pt x="667" y="835"/>
                    <a:pt x="400" y="835"/>
                    <a:pt x="134" y="768"/>
                  </a:cubicBezTo>
                  <a:lnTo>
                    <a:pt x="134" y="801"/>
                  </a:lnTo>
                  <a:cubicBezTo>
                    <a:pt x="0" y="1769"/>
                    <a:pt x="167" y="2703"/>
                    <a:pt x="434" y="3637"/>
                  </a:cubicBezTo>
                  <a:cubicBezTo>
                    <a:pt x="701" y="4537"/>
                    <a:pt x="1068" y="5438"/>
                    <a:pt x="1468" y="6305"/>
                  </a:cubicBezTo>
                  <a:cubicBezTo>
                    <a:pt x="1635" y="6605"/>
                    <a:pt x="1801" y="6939"/>
                    <a:pt x="2102" y="7139"/>
                  </a:cubicBezTo>
                  <a:cubicBezTo>
                    <a:pt x="2168" y="7172"/>
                    <a:pt x="2235" y="7206"/>
                    <a:pt x="2335" y="7239"/>
                  </a:cubicBezTo>
                  <a:cubicBezTo>
                    <a:pt x="2452" y="7278"/>
                    <a:pt x="2581" y="7294"/>
                    <a:pt x="2715" y="7294"/>
                  </a:cubicBezTo>
                  <a:cubicBezTo>
                    <a:pt x="2809" y="7294"/>
                    <a:pt x="2906" y="7286"/>
                    <a:pt x="3002" y="7273"/>
                  </a:cubicBezTo>
                  <a:cubicBezTo>
                    <a:pt x="3903" y="7139"/>
                    <a:pt x="4637" y="6539"/>
                    <a:pt x="5337" y="5972"/>
                  </a:cubicBezTo>
                  <a:lnTo>
                    <a:pt x="6105" y="5938"/>
                  </a:lnTo>
                  <a:cubicBezTo>
                    <a:pt x="6071" y="5605"/>
                    <a:pt x="6071" y="5238"/>
                    <a:pt x="6071" y="4904"/>
                  </a:cubicBezTo>
                  <a:cubicBezTo>
                    <a:pt x="6071" y="4737"/>
                    <a:pt x="6038" y="4537"/>
                    <a:pt x="6105" y="4370"/>
                  </a:cubicBezTo>
                  <a:cubicBezTo>
                    <a:pt x="6138" y="4337"/>
                    <a:pt x="6138" y="4304"/>
                    <a:pt x="6171" y="4270"/>
                  </a:cubicBezTo>
                  <a:cubicBezTo>
                    <a:pt x="6205" y="4204"/>
                    <a:pt x="6271" y="4137"/>
                    <a:pt x="6305" y="4104"/>
                  </a:cubicBezTo>
                  <a:cubicBezTo>
                    <a:pt x="6638" y="3603"/>
                    <a:pt x="6805" y="2969"/>
                    <a:pt x="6738" y="2369"/>
                  </a:cubicBezTo>
                  <a:cubicBezTo>
                    <a:pt x="6738" y="2269"/>
                    <a:pt x="6738" y="2136"/>
                    <a:pt x="6672" y="2035"/>
                  </a:cubicBezTo>
                  <a:cubicBezTo>
                    <a:pt x="6605" y="1935"/>
                    <a:pt x="6505" y="1869"/>
                    <a:pt x="6405" y="1835"/>
                  </a:cubicBezTo>
                  <a:cubicBezTo>
                    <a:pt x="6205" y="1835"/>
                    <a:pt x="6071" y="2002"/>
                    <a:pt x="5971" y="2136"/>
                  </a:cubicBezTo>
                  <a:cubicBezTo>
                    <a:pt x="5804" y="2336"/>
                    <a:pt x="5671" y="2536"/>
                    <a:pt x="5504" y="2736"/>
                  </a:cubicBezTo>
                  <a:cubicBezTo>
                    <a:pt x="5404" y="2836"/>
                    <a:pt x="5337" y="2969"/>
                    <a:pt x="5204" y="3036"/>
                  </a:cubicBezTo>
                  <a:cubicBezTo>
                    <a:pt x="5157" y="3060"/>
                    <a:pt x="5110" y="3083"/>
                    <a:pt x="5062" y="3083"/>
                  </a:cubicBezTo>
                  <a:cubicBezTo>
                    <a:pt x="5043" y="3083"/>
                    <a:pt x="5023" y="3079"/>
                    <a:pt x="5004" y="3070"/>
                  </a:cubicBezTo>
                  <a:cubicBezTo>
                    <a:pt x="4937" y="3036"/>
                    <a:pt x="4904" y="3003"/>
                    <a:pt x="4904" y="2936"/>
                  </a:cubicBezTo>
                  <a:cubicBezTo>
                    <a:pt x="4737" y="2502"/>
                    <a:pt x="4670" y="2035"/>
                    <a:pt x="4603" y="1568"/>
                  </a:cubicBezTo>
                  <a:cubicBezTo>
                    <a:pt x="4537" y="1101"/>
                    <a:pt x="4403" y="634"/>
                    <a:pt x="4103" y="268"/>
                  </a:cubicBezTo>
                  <a:cubicBezTo>
                    <a:pt x="4003" y="134"/>
                    <a:pt x="3870" y="1"/>
                    <a:pt x="3669"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62;p69">
              <a:extLst>
                <a:ext uri="{FF2B5EF4-FFF2-40B4-BE49-F238E27FC236}">
                  <a16:creationId xmlns:a16="http://schemas.microsoft.com/office/drawing/2014/main" id="{5525AEB7-4783-A0E8-D9DC-FF6407A1110A}"/>
                </a:ext>
              </a:extLst>
            </p:cNvPr>
            <p:cNvSpPr/>
            <p:nvPr/>
          </p:nvSpPr>
          <p:spPr>
            <a:xfrm>
              <a:off x="5777465" y="3667231"/>
              <a:ext cx="518431" cy="63469"/>
            </a:xfrm>
            <a:custGeom>
              <a:avLst/>
              <a:gdLst/>
              <a:ahLst/>
              <a:cxnLst/>
              <a:rect l="l" t="t" r="r" b="b"/>
              <a:pathLst>
                <a:path w="19081" h="2336" extrusionOk="0">
                  <a:moveTo>
                    <a:pt x="0" y="1"/>
                  </a:moveTo>
                  <a:lnTo>
                    <a:pt x="0" y="401"/>
                  </a:lnTo>
                  <a:lnTo>
                    <a:pt x="667" y="2336"/>
                  </a:lnTo>
                  <a:lnTo>
                    <a:pt x="19081" y="2336"/>
                  </a:lnTo>
                  <a:lnTo>
                    <a:pt x="1828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63;p69">
              <a:extLst>
                <a:ext uri="{FF2B5EF4-FFF2-40B4-BE49-F238E27FC236}">
                  <a16:creationId xmlns:a16="http://schemas.microsoft.com/office/drawing/2014/main" id="{6401DC03-2663-0994-1189-920F04A5F9FB}"/>
                </a:ext>
              </a:extLst>
            </p:cNvPr>
            <p:cNvSpPr/>
            <p:nvPr/>
          </p:nvSpPr>
          <p:spPr>
            <a:xfrm>
              <a:off x="5528235" y="2229803"/>
              <a:ext cx="175844" cy="74093"/>
            </a:xfrm>
            <a:custGeom>
              <a:avLst/>
              <a:gdLst/>
              <a:ahLst/>
              <a:cxnLst/>
              <a:rect l="l" t="t" r="r" b="b"/>
              <a:pathLst>
                <a:path w="6472" h="2727" extrusionOk="0">
                  <a:moveTo>
                    <a:pt x="2078" y="0"/>
                  </a:moveTo>
                  <a:cubicBezTo>
                    <a:pt x="2042" y="0"/>
                    <a:pt x="2005" y="1"/>
                    <a:pt x="1968" y="1"/>
                  </a:cubicBezTo>
                  <a:cubicBezTo>
                    <a:pt x="2235" y="302"/>
                    <a:pt x="2535" y="568"/>
                    <a:pt x="2869" y="769"/>
                  </a:cubicBezTo>
                  <a:lnTo>
                    <a:pt x="2835" y="1002"/>
                  </a:lnTo>
                  <a:cubicBezTo>
                    <a:pt x="2702" y="991"/>
                    <a:pt x="2569" y="985"/>
                    <a:pt x="2435" y="985"/>
                  </a:cubicBezTo>
                  <a:cubicBezTo>
                    <a:pt x="1770" y="985"/>
                    <a:pt x="1112" y="1124"/>
                    <a:pt x="500" y="1402"/>
                  </a:cubicBezTo>
                  <a:cubicBezTo>
                    <a:pt x="367" y="1469"/>
                    <a:pt x="234" y="1536"/>
                    <a:pt x="133" y="1636"/>
                  </a:cubicBezTo>
                  <a:cubicBezTo>
                    <a:pt x="0" y="1869"/>
                    <a:pt x="133" y="2170"/>
                    <a:pt x="334" y="2336"/>
                  </a:cubicBezTo>
                  <a:cubicBezTo>
                    <a:pt x="534" y="2503"/>
                    <a:pt x="767" y="2537"/>
                    <a:pt x="1034" y="2570"/>
                  </a:cubicBezTo>
                  <a:cubicBezTo>
                    <a:pt x="1639" y="2674"/>
                    <a:pt x="2256" y="2726"/>
                    <a:pt x="2871" y="2726"/>
                  </a:cubicBezTo>
                  <a:cubicBezTo>
                    <a:pt x="3239" y="2726"/>
                    <a:pt x="3607" y="2708"/>
                    <a:pt x="3970" y="2670"/>
                  </a:cubicBezTo>
                  <a:cubicBezTo>
                    <a:pt x="4837" y="2570"/>
                    <a:pt x="5671" y="2403"/>
                    <a:pt x="6471" y="2136"/>
                  </a:cubicBezTo>
                  <a:cubicBezTo>
                    <a:pt x="6371" y="1636"/>
                    <a:pt x="6271" y="1136"/>
                    <a:pt x="6238" y="602"/>
                  </a:cubicBezTo>
                  <a:cubicBezTo>
                    <a:pt x="4840" y="602"/>
                    <a:pt x="3474" y="0"/>
                    <a:pt x="207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664;p69">
              <a:extLst>
                <a:ext uri="{FF2B5EF4-FFF2-40B4-BE49-F238E27FC236}">
                  <a16:creationId xmlns:a16="http://schemas.microsoft.com/office/drawing/2014/main" id="{60E5C5D6-E2B3-11FC-7AB2-9F3C8D90D222}"/>
                </a:ext>
              </a:extLst>
            </p:cNvPr>
            <p:cNvSpPr/>
            <p:nvPr/>
          </p:nvSpPr>
          <p:spPr>
            <a:xfrm>
              <a:off x="5777465" y="1694065"/>
              <a:ext cx="242900" cy="193206"/>
            </a:xfrm>
            <a:custGeom>
              <a:avLst/>
              <a:gdLst/>
              <a:ahLst/>
              <a:cxnLst/>
              <a:rect l="l" t="t" r="r" b="b"/>
              <a:pathLst>
                <a:path w="8940" h="7111" extrusionOk="0">
                  <a:moveTo>
                    <a:pt x="5584" y="1"/>
                  </a:moveTo>
                  <a:cubicBezTo>
                    <a:pt x="5371" y="1"/>
                    <a:pt x="5154" y="26"/>
                    <a:pt x="4937" y="72"/>
                  </a:cubicBezTo>
                  <a:cubicBezTo>
                    <a:pt x="4470" y="205"/>
                    <a:pt x="4070" y="372"/>
                    <a:pt x="3603" y="506"/>
                  </a:cubicBezTo>
                  <a:cubicBezTo>
                    <a:pt x="3215" y="625"/>
                    <a:pt x="2800" y="744"/>
                    <a:pt x="2407" y="744"/>
                  </a:cubicBezTo>
                  <a:cubicBezTo>
                    <a:pt x="2360" y="744"/>
                    <a:pt x="2314" y="743"/>
                    <a:pt x="2269" y="739"/>
                  </a:cubicBezTo>
                  <a:cubicBezTo>
                    <a:pt x="2002" y="739"/>
                    <a:pt x="1735" y="672"/>
                    <a:pt x="1468" y="672"/>
                  </a:cubicBezTo>
                  <a:cubicBezTo>
                    <a:pt x="1410" y="664"/>
                    <a:pt x="1347" y="660"/>
                    <a:pt x="1283" y="660"/>
                  </a:cubicBezTo>
                  <a:cubicBezTo>
                    <a:pt x="1091" y="660"/>
                    <a:pt x="884" y="697"/>
                    <a:pt x="734" y="773"/>
                  </a:cubicBezTo>
                  <a:cubicBezTo>
                    <a:pt x="567" y="873"/>
                    <a:pt x="467" y="1006"/>
                    <a:pt x="367" y="1139"/>
                  </a:cubicBezTo>
                  <a:cubicBezTo>
                    <a:pt x="100" y="1473"/>
                    <a:pt x="0" y="1940"/>
                    <a:pt x="100" y="2340"/>
                  </a:cubicBezTo>
                  <a:cubicBezTo>
                    <a:pt x="167" y="2741"/>
                    <a:pt x="434" y="3141"/>
                    <a:pt x="767" y="3374"/>
                  </a:cubicBezTo>
                  <a:cubicBezTo>
                    <a:pt x="968" y="3508"/>
                    <a:pt x="1201" y="3575"/>
                    <a:pt x="1435" y="3608"/>
                  </a:cubicBezTo>
                  <a:cubicBezTo>
                    <a:pt x="1701" y="3675"/>
                    <a:pt x="1968" y="3675"/>
                    <a:pt x="2235" y="3675"/>
                  </a:cubicBezTo>
                  <a:cubicBezTo>
                    <a:pt x="3203" y="3641"/>
                    <a:pt x="4170" y="3341"/>
                    <a:pt x="4970" y="2841"/>
                  </a:cubicBezTo>
                  <a:cubicBezTo>
                    <a:pt x="5171" y="2841"/>
                    <a:pt x="5304" y="2974"/>
                    <a:pt x="5437" y="3108"/>
                  </a:cubicBezTo>
                  <a:cubicBezTo>
                    <a:pt x="5704" y="3474"/>
                    <a:pt x="5838" y="3941"/>
                    <a:pt x="5904" y="4408"/>
                  </a:cubicBezTo>
                  <a:cubicBezTo>
                    <a:pt x="6005" y="4875"/>
                    <a:pt x="6038" y="5342"/>
                    <a:pt x="6205" y="5776"/>
                  </a:cubicBezTo>
                  <a:cubicBezTo>
                    <a:pt x="6205" y="5809"/>
                    <a:pt x="6238" y="5876"/>
                    <a:pt x="6305" y="5910"/>
                  </a:cubicBezTo>
                  <a:cubicBezTo>
                    <a:pt x="6324" y="5919"/>
                    <a:pt x="6344" y="5923"/>
                    <a:pt x="6363" y="5923"/>
                  </a:cubicBezTo>
                  <a:cubicBezTo>
                    <a:pt x="6411" y="5923"/>
                    <a:pt x="6458" y="5900"/>
                    <a:pt x="6505" y="5876"/>
                  </a:cubicBezTo>
                  <a:cubicBezTo>
                    <a:pt x="6638" y="5809"/>
                    <a:pt x="6738" y="5676"/>
                    <a:pt x="6805" y="5543"/>
                  </a:cubicBezTo>
                  <a:cubicBezTo>
                    <a:pt x="6972" y="5376"/>
                    <a:pt x="7105" y="5176"/>
                    <a:pt x="7272" y="4976"/>
                  </a:cubicBezTo>
                  <a:cubicBezTo>
                    <a:pt x="7372" y="4842"/>
                    <a:pt x="7506" y="4675"/>
                    <a:pt x="7706" y="4675"/>
                  </a:cubicBezTo>
                  <a:cubicBezTo>
                    <a:pt x="7806" y="4709"/>
                    <a:pt x="7906" y="4775"/>
                    <a:pt x="7973" y="4875"/>
                  </a:cubicBezTo>
                  <a:cubicBezTo>
                    <a:pt x="8039" y="4976"/>
                    <a:pt x="8039" y="5109"/>
                    <a:pt x="8039" y="5209"/>
                  </a:cubicBezTo>
                  <a:cubicBezTo>
                    <a:pt x="8106" y="5809"/>
                    <a:pt x="7939" y="6443"/>
                    <a:pt x="7606" y="6944"/>
                  </a:cubicBezTo>
                  <a:cubicBezTo>
                    <a:pt x="7572" y="6977"/>
                    <a:pt x="7506" y="7044"/>
                    <a:pt x="7472" y="7110"/>
                  </a:cubicBezTo>
                  <a:lnTo>
                    <a:pt x="7506" y="7110"/>
                  </a:lnTo>
                  <a:cubicBezTo>
                    <a:pt x="8006" y="6910"/>
                    <a:pt x="8506" y="6577"/>
                    <a:pt x="8706" y="6076"/>
                  </a:cubicBezTo>
                  <a:cubicBezTo>
                    <a:pt x="8940" y="5543"/>
                    <a:pt x="8807" y="4976"/>
                    <a:pt x="8740" y="4408"/>
                  </a:cubicBezTo>
                  <a:cubicBezTo>
                    <a:pt x="8706" y="3975"/>
                    <a:pt x="8673" y="3508"/>
                    <a:pt x="8706" y="3074"/>
                  </a:cubicBezTo>
                  <a:cubicBezTo>
                    <a:pt x="8773" y="2440"/>
                    <a:pt x="8907" y="1773"/>
                    <a:pt x="8640" y="1173"/>
                  </a:cubicBezTo>
                  <a:cubicBezTo>
                    <a:pt x="8573" y="973"/>
                    <a:pt x="8440" y="806"/>
                    <a:pt x="8239" y="773"/>
                  </a:cubicBezTo>
                  <a:cubicBezTo>
                    <a:pt x="8195" y="764"/>
                    <a:pt x="8153" y="759"/>
                    <a:pt x="8111" y="759"/>
                  </a:cubicBezTo>
                  <a:cubicBezTo>
                    <a:pt x="7999" y="759"/>
                    <a:pt x="7895" y="790"/>
                    <a:pt x="7772" y="839"/>
                  </a:cubicBezTo>
                  <a:cubicBezTo>
                    <a:pt x="7606" y="906"/>
                    <a:pt x="7406" y="1006"/>
                    <a:pt x="7239" y="1106"/>
                  </a:cubicBezTo>
                  <a:lnTo>
                    <a:pt x="7239" y="1073"/>
                  </a:lnTo>
                  <a:cubicBezTo>
                    <a:pt x="7139" y="639"/>
                    <a:pt x="6738" y="272"/>
                    <a:pt x="6305" y="105"/>
                  </a:cubicBezTo>
                  <a:cubicBezTo>
                    <a:pt x="6072" y="34"/>
                    <a:pt x="5830" y="1"/>
                    <a:pt x="5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665;p69">
              <a:extLst>
                <a:ext uri="{FF2B5EF4-FFF2-40B4-BE49-F238E27FC236}">
                  <a16:creationId xmlns:a16="http://schemas.microsoft.com/office/drawing/2014/main" id="{28387D75-FA72-8222-9146-22FB3855D9B8}"/>
                </a:ext>
              </a:extLst>
            </p:cNvPr>
            <p:cNvSpPr/>
            <p:nvPr/>
          </p:nvSpPr>
          <p:spPr>
            <a:xfrm>
              <a:off x="5698618" y="3440661"/>
              <a:ext cx="6358" cy="19970"/>
            </a:xfrm>
            <a:custGeom>
              <a:avLst/>
              <a:gdLst/>
              <a:ahLst/>
              <a:cxnLst/>
              <a:rect l="l" t="t" r="r" b="b"/>
              <a:pathLst>
                <a:path w="234" h="735" extrusionOk="0">
                  <a:moveTo>
                    <a:pt x="0" y="1"/>
                  </a:moveTo>
                  <a:lnTo>
                    <a:pt x="0" y="735"/>
                  </a:lnTo>
                  <a:lnTo>
                    <a:pt x="234" y="73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66;p69">
              <a:extLst>
                <a:ext uri="{FF2B5EF4-FFF2-40B4-BE49-F238E27FC236}">
                  <a16:creationId xmlns:a16="http://schemas.microsoft.com/office/drawing/2014/main" id="{B32156D8-142F-A3F0-36B6-61DD87B4DD46}"/>
                </a:ext>
              </a:extLst>
            </p:cNvPr>
            <p:cNvSpPr/>
            <p:nvPr/>
          </p:nvSpPr>
          <p:spPr>
            <a:xfrm>
              <a:off x="5896198" y="1946148"/>
              <a:ext cx="85205" cy="115119"/>
            </a:xfrm>
            <a:custGeom>
              <a:avLst/>
              <a:gdLst/>
              <a:ahLst/>
              <a:cxnLst/>
              <a:rect l="l" t="t" r="r" b="b"/>
              <a:pathLst>
                <a:path w="3136" h="4237" extrusionOk="0">
                  <a:moveTo>
                    <a:pt x="3069" y="1"/>
                  </a:moveTo>
                  <a:cubicBezTo>
                    <a:pt x="3069" y="1"/>
                    <a:pt x="3069" y="34"/>
                    <a:pt x="3036" y="34"/>
                  </a:cubicBezTo>
                  <a:cubicBezTo>
                    <a:pt x="1935" y="901"/>
                    <a:pt x="934" y="1869"/>
                    <a:pt x="0" y="2936"/>
                  </a:cubicBezTo>
                  <a:cubicBezTo>
                    <a:pt x="33" y="2969"/>
                    <a:pt x="33" y="3003"/>
                    <a:pt x="67" y="3003"/>
                  </a:cubicBezTo>
                  <a:cubicBezTo>
                    <a:pt x="67" y="3036"/>
                    <a:pt x="67" y="3036"/>
                    <a:pt x="67" y="3036"/>
                  </a:cubicBezTo>
                  <a:cubicBezTo>
                    <a:pt x="400" y="3336"/>
                    <a:pt x="734" y="3670"/>
                    <a:pt x="1001" y="4037"/>
                  </a:cubicBezTo>
                  <a:cubicBezTo>
                    <a:pt x="1034" y="4104"/>
                    <a:pt x="1101" y="4170"/>
                    <a:pt x="1134" y="4237"/>
                  </a:cubicBezTo>
                  <a:cubicBezTo>
                    <a:pt x="1268" y="4104"/>
                    <a:pt x="1368" y="3937"/>
                    <a:pt x="1434" y="3803"/>
                  </a:cubicBezTo>
                  <a:cubicBezTo>
                    <a:pt x="1768" y="3303"/>
                    <a:pt x="2102" y="2803"/>
                    <a:pt x="2402" y="2269"/>
                  </a:cubicBezTo>
                  <a:cubicBezTo>
                    <a:pt x="2535" y="1802"/>
                    <a:pt x="2669" y="1302"/>
                    <a:pt x="2835" y="835"/>
                  </a:cubicBezTo>
                  <a:cubicBezTo>
                    <a:pt x="2902" y="601"/>
                    <a:pt x="3002" y="334"/>
                    <a:pt x="3102" y="134"/>
                  </a:cubicBezTo>
                  <a:lnTo>
                    <a:pt x="3136" y="101"/>
                  </a:lnTo>
                  <a:cubicBezTo>
                    <a:pt x="3136" y="67"/>
                    <a:pt x="3136" y="67"/>
                    <a:pt x="3102" y="67"/>
                  </a:cubicBezTo>
                  <a:lnTo>
                    <a:pt x="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67;p69">
              <a:extLst>
                <a:ext uri="{FF2B5EF4-FFF2-40B4-BE49-F238E27FC236}">
                  <a16:creationId xmlns:a16="http://schemas.microsoft.com/office/drawing/2014/main" id="{C1D28B2B-24C8-7CC3-9F3B-FE884F0D0423}"/>
                </a:ext>
              </a:extLst>
            </p:cNvPr>
            <p:cNvSpPr/>
            <p:nvPr/>
          </p:nvSpPr>
          <p:spPr>
            <a:xfrm>
              <a:off x="6323066" y="3667231"/>
              <a:ext cx="94280" cy="63469"/>
            </a:xfrm>
            <a:custGeom>
              <a:avLst/>
              <a:gdLst/>
              <a:ahLst/>
              <a:cxnLst/>
              <a:rect l="l" t="t" r="r" b="b"/>
              <a:pathLst>
                <a:path w="3470" h="2336" extrusionOk="0">
                  <a:moveTo>
                    <a:pt x="0" y="1"/>
                  </a:moveTo>
                  <a:lnTo>
                    <a:pt x="767" y="2336"/>
                  </a:lnTo>
                  <a:lnTo>
                    <a:pt x="3469" y="2336"/>
                  </a:lnTo>
                  <a:lnTo>
                    <a:pt x="346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68;p69">
              <a:extLst>
                <a:ext uri="{FF2B5EF4-FFF2-40B4-BE49-F238E27FC236}">
                  <a16:creationId xmlns:a16="http://schemas.microsoft.com/office/drawing/2014/main" id="{EFFA306E-E8D0-505A-30EB-A2454C7F4E48}"/>
                </a:ext>
              </a:extLst>
            </p:cNvPr>
            <p:cNvSpPr/>
            <p:nvPr/>
          </p:nvSpPr>
          <p:spPr>
            <a:xfrm>
              <a:off x="6274106" y="3667231"/>
              <a:ext cx="69827" cy="63469"/>
            </a:xfrm>
            <a:custGeom>
              <a:avLst/>
              <a:gdLst/>
              <a:ahLst/>
              <a:cxnLst/>
              <a:rect l="l" t="t" r="r" b="b"/>
              <a:pathLst>
                <a:path w="2570" h="2336" extrusionOk="0">
                  <a:moveTo>
                    <a:pt x="1" y="1"/>
                  </a:moveTo>
                  <a:lnTo>
                    <a:pt x="802" y="2336"/>
                  </a:lnTo>
                  <a:lnTo>
                    <a:pt x="2569" y="2336"/>
                  </a:lnTo>
                  <a:lnTo>
                    <a:pt x="180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669;p69">
              <a:extLst>
                <a:ext uri="{FF2B5EF4-FFF2-40B4-BE49-F238E27FC236}">
                  <a16:creationId xmlns:a16="http://schemas.microsoft.com/office/drawing/2014/main" id="{68D127F6-818C-2935-8A8B-BE8740354227}"/>
                </a:ext>
              </a:extLst>
            </p:cNvPr>
            <p:cNvSpPr/>
            <p:nvPr/>
          </p:nvSpPr>
          <p:spPr>
            <a:xfrm>
              <a:off x="5836370" y="2029533"/>
              <a:ext cx="42630" cy="177665"/>
            </a:xfrm>
            <a:custGeom>
              <a:avLst/>
              <a:gdLst/>
              <a:ahLst/>
              <a:cxnLst/>
              <a:rect l="l" t="t" r="r" b="b"/>
              <a:pathLst>
                <a:path w="1569" h="6539" extrusionOk="0">
                  <a:moveTo>
                    <a:pt x="868" y="0"/>
                  </a:moveTo>
                  <a:cubicBezTo>
                    <a:pt x="301" y="2102"/>
                    <a:pt x="0" y="4270"/>
                    <a:pt x="34" y="6472"/>
                  </a:cubicBezTo>
                  <a:lnTo>
                    <a:pt x="34" y="6538"/>
                  </a:lnTo>
                  <a:cubicBezTo>
                    <a:pt x="167" y="6505"/>
                    <a:pt x="267" y="6505"/>
                    <a:pt x="401" y="6472"/>
                  </a:cubicBezTo>
                  <a:cubicBezTo>
                    <a:pt x="467" y="4937"/>
                    <a:pt x="901" y="3203"/>
                    <a:pt x="1568" y="1802"/>
                  </a:cubicBezTo>
                  <a:cubicBezTo>
                    <a:pt x="1502" y="1502"/>
                    <a:pt x="1401" y="1235"/>
                    <a:pt x="1335" y="934"/>
                  </a:cubicBezTo>
                  <a:cubicBezTo>
                    <a:pt x="1268" y="1001"/>
                    <a:pt x="1168" y="1101"/>
                    <a:pt x="1101" y="1168"/>
                  </a:cubicBezTo>
                  <a:cubicBezTo>
                    <a:pt x="934" y="801"/>
                    <a:pt x="934" y="401"/>
                    <a:pt x="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670;p69">
              <a:extLst>
                <a:ext uri="{FF2B5EF4-FFF2-40B4-BE49-F238E27FC236}">
                  <a16:creationId xmlns:a16="http://schemas.microsoft.com/office/drawing/2014/main" id="{B1D01F60-347A-F652-7847-504197F774A1}"/>
                </a:ext>
              </a:extLst>
            </p:cNvPr>
            <p:cNvSpPr/>
            <p:nvPr/>
          </p:nvSpPr>
          <p:spPr>
            <a:xfrm>
              <a:off x="5559942" y="3168771"/>
              <a:ext cx="48064" cy="691558"/>
            </a:xfrm>
            <a:custGeom>
              <a:avLst/>
              <a:gdLst/>
              <a:ahLst/>
              <a:cxnLst/>
              <a:rect l="l" t="t" r="r" b="b"/>
              <a:pathLst>
                <a:path w="1769" h="25453" extrusionOk="0">
                  <a:moveTo>
                    <a:pt x="1" y="0"/>
                  </a:moveTo>
                  <a:lnTo>
                    <a:pt x="1" y="25452"/>
                  </a:lnTo>
                  <a:lnTo>
                    <a:pt x="1768" y="25452"/>
                  </a:lnTo>
                  <a:lnTo>
                    <a:pt x="1768" y="5371"/>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671;p69">
              <a:extLst>
                <a:ext uri="{FF2B5EF4-FFF2-40B4-BE49-F238E27FC236}">
                  <a16:creationId xmlns:a16="http://schemas.microsoft.com/office/drawing/2014/main" id="{347B0439-12BE-E35E-3507-B1D0482AAF20}"/>
                </a:ext>
              </a:extLst>
            </p:cNvPr>
            <p:cNvSpPr/>
            <p:nvPr/>
          </p:nvSpPr>
          <p:spPr>
            <a:xfrm>
              <a:off x="5928802" y="1948865"/>
              <a:ext cx="99741" cy="242927"/>
            </a:xfrm>
            <a:custGeom>
              <a:avLst/>
              <a:gdLst/>
              <a:ahLst/>
              <a:cxnLst/>
              <a:rect l="l" t="t" r="r" b="b"/>
              <a:pathLst>
                <a:path w="3671" h="8941" extrusionOk="0">
                  <a:moveTo>
                    <a:pt x="1936" y="1"/>
                  </a:moveTo>
                  <a:lnTo>
                    <a:pt x="1902" y="34"/>
                  </a:lnTo>
                  <a:cubicBezTo>
                    <a:pt x="1802" y="234"/>
                    <a:pt x="1702" y="501"/>
                    <a:pt x="1635" y="735"/>
                  </a:cubicBezTo>
                  <a:cubicBezTo>
                    <a:pt x="1469" y="1202"/>
                    <a:pt x="1335" y="1702"/>
                    <a:pt x="1202" y="2169"/>
                  </a:cubicBezTo>
                  <a:cubicBezTo>
                    <a:pt x="601" y="4404"/>
                    <a:pt x="201" y="6639"/>
                    <a:pt x="1" y="8940"/>
                  </a:cubicBezTo>
                  <a:cubicBezTo>
                    <a:pt x="301" y="8874"/>
                    <a:pt x="601" y="8840"/>
                    <a:pt x="902" y="8840"/>
                  </a:cubicBezTo>
                  <a:lnTo>
                    <a:pt x="902" y="8740"/>
                  </a:lnTo>
                  <a:cubicBezTo>
                    <a:pt x="1302" y="7106"/>
                    <a:pt x="1902" y="5538"/>
                    <a:pt x="2770" y="4070"/>
                  </a:cubicBezTo>
                  <a:cubicBezTo>
                    <a:pt x="2803" y="4037"/>
                    <a:pt x="2803" y="3970"/>
                    <a:pt x="2803" y="3903"/>
                  </a:cubicBezTo>
                  <a:cubicBezTo>
                    <a:pt x="2803" y="3870"/>
                    <a:pt x="2770" y="3803"/>
                    <a:pt x="2770" y="3770"/>
                  </a:cubicBezTo>
                  <a:cubicBezTo>
                    <a:pt x="2569" y="3436"/>
                    <a:pt x="2369" y="3103"/>
                    <a:pt x="2169" y="2769"/>
                  </a:cubicBezTo>
                  <a:lnTo>
                    <a:pt x="2169" y="2769"/>
                  </a:lnTo>
                  <a:cubicBezTo>
                    <a:pt x="2403" y="2836"/>
                    <a:pt x="2669" y="2936"/>
                    <a:pt x="2903" y="3003"/>
                  </a:cubicBezTo>
                  <a:cubicBezTo>
                    <a:pt x="2925" y="3003"/>
                    <a:pt x="2962" y="3018"/>
                    <a:pt x="2994" y="3018"/>
                  </a:cubicBezTo>
                  <a:cubicBezTo>
                    <a:pt x="3010" y="3018"/>
                    <a:pt x="3025" y="3014"/>
                    <a:pt x="3036" y="3003"/>
                  </a:cubicBezTo>
                  <a:cubicBezTo>
                    <a:pt x="3070" y="2969"/>
                    <a:pt x="3070" y="2936"/>
                    <a:pt x="3103" y="2903"/>
                  </a:cubicBezTo>
                  <a:cubicBezTo>
                    <a:pt x="3270" y="2469"/>
                    <a:pt x="3437" y="2035"/>
                    <a:pt x="3603" y="1602"/>
                  </a:cubicBezTo>
                  <a:cubicBezTo>
                    <a:pt x="3637" y="1535"/>
                    <a:pt x="3670" y="1502"/>
                    <a:pt x="3637" y="1435"/>
                  </a:cubicBezTo>
                  <a:cubicBezTo>
                    <a:pt x="3637" y="1368"/>
                    <a:pt x="3603" y="1335"/>
                    <a:pt x="3537" y="1268"/>
                  </a:cubicBezTo>
                  <a:cubicBezTo>
                    <a:pt x="3403" y="1101"/>
                    <a:pt x="3237" y="968"/>
                    <a:pt x="3070" y="835"/>
                  </a:cubicBezTo>
                  <a:cubicBezTo>
                    <a:pt x="2736" y="501"/>
                    <a:pt x="2336" y="234"/>
                    <a:pt x="1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 name="Straight Arrow Connector 169">
            <a:extLst>
              <a:ext uri="{FF2B5EF4-FFF2-40B4-BE49-F238E27FC236}">
                <a16:creationId xmlns:a16="http://schemas.microsoft.com/office/drawing/2014/main" id="{D18C3F3E-FAAB-D821-BCE9-4F626645433D}"/>
              </a:ext>
            </a:extLst>
          </p:cNvPr>
          <p:cNvCxnSpPr>
            <a:cxnSpLocks/>
          </p:cNvCxnSpPr>
          <p:nvPr/>
        </p:nvCxnSpPr>
        <p:spPr>
          <a:xfrm flipV="1">
            <a:off x="242985" y="1488404"/>
            <a:ext cx="0" cy="9924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DBD3B75-A9A6-4539-7CC4-2B294159A649}"/>
              </a:ext>
            </a:extLst>
          </p:cNvPr>
          <p:cNvCxnSpPr>
            <a:cxnSpLocks/>
          </p:cNvCxnSpPr>
          <p:nvPr/>
        </p:nvCxnSpPr>
        <p:spPr>
          <a:xfrm>
            <a:off x="242985" y="4297939"/>
            <a:ext cx="0" cy="1145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9D3843-A096-455F-A6F0-CA3034A8722F}"/>
              </a:ext>
            </a:extLst>
          </p:cNvPr>
          <p:cNvSpPr>
            <a:spLocks noGrp="1"/>
          </p:cNvSpPr>
          <p:nvPr>
            <p:ph type="subTitle" idx="1"/>
          </p:nvPr>
        </p:nvSpPr>
        <p:spPr>
          <a:xfrm>
            <a:off x="862612" y="4901894"/>
            <a:ext cx="10780040" cy="4596000"/>
          </a:xfrm>
        </p:spPr>
        <p:txBody>
          <a:bodyPr/>
          <a:lstStyle/>
          <a:p>
            <a:r>
              <a:rPr lang="en-SG" sz="2400">
                <a:latin typeface="Chewy" panose="020B0604020202020204" charset="0"/>
              </a:rPr>
              <a:t>Individual analysis of each influencer’s tweet on days of price hike/dip with their relative compound score (+</a:t>
            </a:r>
            <a:r>
              <a:rPr lang="en-SG" sz="2400" err="1">
                <a:latin typeface="Chewy" panose="020B0604020202020204" charset="0"/>
              </a:rPr>
              <a:t>ve</a:t>
            </a:r>
            <a:r>
              <a:rPr lang="en-SG" sz="2400">
                <a:latin typeface="Chewy" panose="020B0604020202020204" charset="0"/>
              </a:rPr>
              <a:t> or –</a:t>
            </a:r>
            <a:r>
              <a:rPr lang="en-SG" sz="2400" err="1">
                <a:latin typeface="Chewy" panose="020B0604020202020204" charset="0"/>
              </a:rPr>
              <a:t>ve</a:t>
            </a:r>
            <a:r>
              <a:rPr lang="en-SG" sz="2400">
                <a:latin typeface="Chewy" panose="020B0604020202020204" charset="0"/>
              </a:rPr>
              <a:t>).</a:t>
            </a:r>
          </a:p>
          <a:p>
            <a:pPr marL="114300" indent="0">
              <a:buNone/>
            </a:pPr>
            <a:endParaRPr lang="en-SG" sz="2400">
              <a:latin typeface="Chewy" panose="020B0604020202020204" charset="0"/>
            </a:endParaRPr>
          </a:p>
        </p:txBody>
      </p:sp>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a:xfrm>
            <a:off x="2847402" y="117560"/>
            <a:ext cx="10290000" cy="763600"/>
          </a:xfrm>
        </p:spPr>
        <p:txBody>
          <a:bodyPr/>
          <a:lstStyle/>
          <a:p>
            <a:r>
              <a:rPr lang="en-SG"/>
              <a:t>Influence Scoring (Computation)</a:t>
            </a:r>
          </a:p>
        </p:txBody>
      </p:sp>
      <p:graphicFrame>
        <p:nvGraphicFramePr>
          <p:cNvPr id="5" name="Google Shape;1794;p63">
            <a:extLst>
              <a:ext uri="{FF2B5EF4-FFF2-40B4-BE49-F238E27FC236}">
                <a16:creationId xmlns:a16="http://schemas.microsoft.com/office/drawing/2014/main" id="{FECBC696-AC58-D789-3A2B-1CF5E2116075}"/>
              </a:ext>
            </a:extLst>
          </p:cNvPr>
          <p:cNvGraphicFramePr/>
          <p:nvPr>
            <p:extLst>
              <p:ext uri="{D42A27DB-BD31-4B8C-83A1-F6EECF244321}">
                <p14:modId xmlns:p14="http://schemas.microsoft.com/office/powerpoint/2010/main" val="3462573067"/>
              </p:ext>
            </p:extLst>
          </p:nvPr>
        </p:nvGraphicFramePr>
        <p:xfrm>
          <a:off x="862612" y="929007"/>
          <a:ext cx="8653527" cy="3472872"/>
        </p:xfrm>
        <a:graphic>
          <a:graphicData uri="http://schemas.openxmlformats.org/drawingml/2006/table">
            <a:tbl>
              <a:tblPr>
                <a:noFill/>
                <a:tableStyleId>{B8F2311C-D5D3-450F-AB38-6EC880105CAD}</a:tableStyleId>
              </a:tblPr>
              <a:tblGrid>
                <a:gridCol w="2884509">
                  <a:extLst>
                    <a:ext uri="{9D8B030D-6E8A-4147-A177-3AD203B41FA5}">
                      <a16:colId xmlns:a16="http://schemas.microsoft.com/office/drawing/2014/main" val="20000"/>
                    </a:ext>
                  </a:extLst>
                </a:gridCol>
                <a:gridCol w="2884509">
                  <a:extLst>
                    <a:ext uri="{9D8B030D-6E8A-4147-A177-3AD203B41FA5}">
                      <a16:colId xmlns:a16="http://schemas.microsoft.com/office/drawing/2014/main" val="20001"/>
                    </a:ext>
                  </a:extLst>
                </a:gridCol>
                <a:gridCol w="2884509">
                  <a:extLst>
                    <a:ext uri="{9D8B030D-6E8A-4147-A177-3AD203B41FA5}">
                      <a16:colId xmlns:a16="http://schemas.microsoft.com/office/drawing/2014/main" val="20002"/>
                    </a:ext>
                  </a:extLst>
                </a:gridCol>
              </a:tblGrid>
              <a:tr h="1078192">
                <a:tc>
                  <a:txBody>
                    <a:bodyPr/>
                    <a:lstStyle/>
                    <a:p>
                      <a:pPr marL="0" lvl="0" indent="0" algn="ctr" rtl="0">
                        <a:spcBef>
                          <a:spcPts val="0"/>
                        </a:spcBef>
                        <a:spcAft>
                          <a:spcPts val="0"/>
                        </a:spcAft>
                        <a:buNone/>
                      </a:pPr>
                      <a:endParaRPr sz="1600">
                        <a:latin typeface="Ubuntu" panose="020B0504030602030204" pitchFamily="34" charset="0"/>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Actual Label = 0</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(Price Dip</a:t>
                      </a:r>
                      <a:r>
                        <a:rPr lang="en" sz="1800" b="0" i="0" u="none" strike="noStrike" cap="none">
                          <a:solidFill>
                            <a:schemeClr val="accent3"/>
                          </a:solidFill>
                          <a:latin typeface="Chewy"/>
                          <a:ea typeface="Chewy"/>
                          <a:cs typeface="Chewy"/>
                          <a:sym typeface="Arial"/>
                        </a:rPr>
                        <a:t>/Drop)</a:t>
                      </a:r>
                      <a:endParaRPr sz="1800" b="0" i="0" u="none" strike="noStrike" cap="none">
                        <a:solidFill>
                          <a:schemeClr val="accent3"/>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Actual Label = 1</a:t>
                      </a:r>
                    </a:p>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(Price Hike</a:t>
                      </a:r>
                      <a:r>
                        <a:rPr lang="en-US" sz="1800" b="0" i="0" u="none" strike="noStrike" cap="none">
                          <a:solidFill>
                            <a:schemeClr val="accent3"/>
                          </a:solidFill>
                          <a:latin typeface="Chewy"/>
                          <a:ea typeface="Chewy"/>
                          <a:cs typeface="Chewy"/>
                          <a:sym typeface="Arial"/>
                        </a:rPr>
                        <a:t>/Rise)</a:t>
                      </a:r>
                      <a:endParaRPr lang="en-US" sz="1800" b="0" i="0" u="none" strike="noStrike" cap="none">
                        <a:solidFill>
                          <a:schemeClr val="accent3"/>
                        </a:solidFill>
                        <a:latin typeface="Chewy"/>
                        <a:ea typeface="Chewy"/>
                        <a:cs typeface="Chewy"/>
                        <a:sym typeface="Chewy"/>
                      </a:endParaRPr>
                    </a:p>
                  </a:txBody>
                  <a:tcPr marL="121900" marR="121900" marT="121900" marB="121900"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197340">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Predicted Class = 0</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(-ve Compound Score)</a:t>
                      </a:r>
                      <a:endParaRPr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True Neg</a:t>
                      </a:r>
                    </a:p>
                    <a:p>
                      <a:pPr marL="57150" lvl="0" indent="0" algn="ctr" rtl="0">
                        <a:spcBef>
                          <a:spcPts val="0"/>
                        </a:spcBef>
                        <a:spcAft>
                          <a:spcPts val="0"/>
                        </a:spcAft>
                        <a:buNone/>
                      </a:pPr>
                      <a:r>
                        <a:rPr lang="en-SG" sz="1600" b="1">
                          <a:solidFill>
                            <a:schemeClr val="lt1"/>
                          </a:solidFill>
                          <a:latin typeface="Ubuntu"/>
                          <a:ea typeface="Ubuntu"/>
                          <a:cs typeface="Ubuntu"/>
                          <a:sym typeface="Ubuntu"/>
                        </a:rPr>
                        <a:t>(TN)</a:t>
                      </a:r>
                      <a:endParaRPr sz="1600" b="1">
                        <a:solidFill>
                          <a:schemeClr val="lt1"/>
                        </a:solidFill>
                        <a:latin typeface="Ubuntu"/>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False Neg</a:t>
                      </a:r>
                    </a:p>
                    <a:p>
                      <a:pPr marL="57150" lvl="0" indent="0" algn="ctr" rtl="0">
                        <a:spcBef>
                          <a:spcPts val="0"/>
                        </a:spcBef>
                        <a:spcAft>
                          <a:spcPts val="0"/>
                        </a:spcAft>
                        <a:buNone/>
                      </a:pPr>
                      <a:r>
                        <a:rPr lang="en-SG" sz="1600" b="1">
                          <a:solidFill>
                            <a:schemeClr val="lt1"/>
                          </a:solidFill>
                          <a:latin typeface="Ubuntu"/>
                          <a:ea typeface="Ubuntu"/>
                          <a:cs typeface="Ubuntu"/>
                          <a:sym typeface="Ubuntu"/>
                        </a:rPr>
                        <a:t>(FN)</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1197340">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Predicted Class = 1</a:t>
                      </a:r>
                    </a:p>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a:t>
                      </a:r>
                      <a:r>
                        <a:rPr lang="en-US" sz="1800" b="0" i="0" u="none" strike="noStrike" cap="none" err="1">
                          <a:solidFill>
                            <a:schemeClr val="accent3"/>
                          </a:solidFill>
                          <a:latin typeface="Chewy"/>
                          <a:ea typeface="Chewy"/>
                          <a:cs typeface="Chewy"/>
                          <a:sym typeface="Chewy"/>
                        </a:rPr>
                        <a:t>ve</a:t>
                      </a:r>
                      <a:r>
                        <a:rPr lang="en-US" sz="1800" b="0" i="0" u="none" strike="noStrike" cap="none">
                          <a:solidFill>
                            <a:schemeClr val="accent3"/>
                          </a:solidFill>
                          <a:latin typeface="Chewy"/>
                          <a:ea typeface="Chewy"/>
                          <a:cs typeface="Chewy"/>
                          <a:sym typeface="Chewy"/>
                        </a:rPr>
                        <a:t> Compound 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False </a:t>
                      </a:r>
                      <a:r>
                        <a:rPr lang="en-SG" sz="1600" err="1">
                          <a:solidFill>
                            <a:schemeClr val="lt1"/>
                          </a:solidFill>
                          <a:latin typeface="Ubuntu"/>
                          <a:ea typeface="Ubuntu"/>
                          <a:cs typeface="Ubuntu"/>
                          <a:sym typeface="Ubuntu"/>
                        </a:rPr>
                        <a:t>Pos</a:t>
                      </a:r>
                      <a:endParaRPr lang="en-SG" sz="1600">
                        <a:solidFill>
                          <a:schemeClr val="lt1"/>
                        </a:solidFill>
                        <a:latin typeface="Ubuntu"/>
                        <a:ea typeface="Ubuntu"/>
                        <a:cs typeface="Ubuntu"/>
                        <a:sym typeface="Ubuntu"/>
                      </a:endParaRPr>
                    </a:p>
                    <a:p>
                      <a:pPr marL="57150" lvl="0" indent="0" algn="ctr" rtl="0">
                        <a:spcBef>
                          <a:spcPts val="0"/>
                        </a:spcBef>
                        <a:spcAft>
                          <a:spcPts val="0"/>
                        </a:spcAft>
                        <a:buNone/>
                      </a:pPr>
                      <a:r>
                        <a:rPr lang="en-SG" sz="1600" b="1">
                          <a:solidFill>
                            <a:schemeClr val="lt1"/>
                          </a:solidFill>
                          <a:latin typeface="Ubuntu"/>
                          <a:ea typeface="Ubuntu"/>
                          <a:cs typeface="Ubuntu"/>
                          <a:sym typeface="Ubuntu"/>
                        </a:rPr>
                        <a:t>(FP)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True </a:t>
                      </a:r>
                      <a:r>
                        <a:rPr lang="en-SG" sz="1600" err="1">
                          <a:solidFill>
                            <a:schemeClr val="lt1"/>
                          </a:solidFill>
                          <a:latin typeface="Ubuntu"/>
                          <a:ea typeface="Ubuntu"/>
                          <a:cs typeface="Ubuntu"/>
                          <a:sym typeface="Ubuntu"/>
                        </a:rPr>
                        <a:t>Pos</a:t>
                      </a:r>
                      <a:endParaRPr lang="en-SG" sz="1600">
                        <a:solidFill>
                          <a:schemeClr val="lt1"/>
                        </a:solidFill>
                        <a:latin typeface="Ubuntu"/>
                        <a:ea typeface="Ubuntu"/>
                        <a:cs typeface="Ubuntu"/>
                        <a:sym typeface="Ubuntu"/>
                      </a:endParaRPr>
                    </a:p>
                    <a:p>
                      <a:pPr marL="57150" lvl="0" indent="0" algn="ctr" rtl="0">
                        <a:spcBef>
                          <a:spcPts val="0"/>
                        </a:spcBef>
                        <a:spcAft>
                          <a:spcPts val="0"/>
                        </a:spcAft>
                        <a:buNone/>
                      </a:pPr>
                      <a:r>
                        <a:rPr lang="en-SG" sz="1600" b="1">
                          <a:solidFill>
                            <a:schemeClr val="lt1"/>
                          </a:solidFill>
                          <a:latin typeface="Ubuntu"/>
                          <a:ea typeface="Ubuntu"/>
                          <a:cs typeface="Ubuntu"/>
                          <a:sym typeface="Ubuntu"/>
                        </a:rPr>
                        <a:t>(TP)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9223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p:txBody>
          <a:bodyPr/>
          <a:lstStyle/>
          <a:p>
            <a:r>
              <a:rPr lang="en-SG"/>
              <a:t>Influence Scoring (Bitcoin – Hike/Dip)</a:t>
            </a:r>
          </a:p>
        </p:txBody>
      </p:sp>
      <p:graphicFrame>
        <p:nvGraphicFramePr>
          <p:cNvPr id="4" name="Google Shape;1794;p63">
            <a:extLst>
              <a:ext uri="{FF2B5EF4-FFF2-40B4-BE49-F238E27FC236}">
                <a16:creationId xmlns:a16="http://schemas.microsoft.com/office/drawing/2014/main" id="{8E7E1646-E36A-41CC-8462-5CF60FF52808}"/>
              </a:ext>
            </a:extLst>
          </p:cNvPr>
          <p:cNvGraphicFramePr/>
          <p:nvPr>
            <p:extLst>
              <p:ext uri="{D42A27DB-BD31-4B8C-83A1-F6EECF244321}">
                <p14:modId xmlns:p14="http://schemas.microsoft.com/office/powerpoint/2010/main" val="4226201274"/>
              </p:ext>
            </p:extLst>
          </p:nvPr>
        </p:nvGraphicFramePr>
        <p:xfrm>
          <a:off x="103231" y="3313164"/>
          <a:ext cx="11785886" cy="3249401"/>
        </p:xfrm>
        <a:graphic>
          <a:graphicData uri="http://schemas.openxmlformats.org/drawingml/2006/table">
            <a:tbl>
              <a:tblPr>
                <a:noFill/>
                <a:tableStyleId>{B8F2311C-D5D3-450F-AB38-6EC880105CAD}</a:tableStyleId>
              </a:tblPr>
              <a:tblGrid>
                <a:gridCol w="1927514">
                  <a:extLst>
                    <a:ext uri="{9D8B030D-6E8A-4147-A177-3AD203B41FA5}">
                      <a16:colId xmlns:a16="http://schemas.microsoft.com/office/drawing/2014/main" val="20000"/>
                    </a:ext>
                  </a:extLst>
                </a:gridCol>
                <a:gridCol w="821531">
                  <a:extLst>
                    <a:ext uri="{9D8B030D-6E8A-4147-A177-3AD203B41FA5}">
                      <a16:colId xmlns:a16="http://schemas.microsoft.com/office/drawing/2014/main" val="20001"/>
                    </a:ext>
                  </a:extLst>
                </a:gridCol>
                <a:gridCol w="821531">
                  <a:extLst>
                    <a:ext uri="{9D8B030D-6E8A-4147-A177-3AD203B41FA5}">
                      <a16:colId xmlns:a16="http://schemas.microsoft.com/office/drawing/2014/main" val="924789449"/>
                    </a:ext>
                  </a:extLst>
                </a:gridCol>
                <a:gridCol w="821531">
                  <a:extLst>
                    <a:ext uri="{9D8B030D-6E8A-4147-A177-3AD203B41FA5}">
                      <a16:colId xmlns:a16="http://schemas.microsoft.com/office/drawing/2014/main" val="20002"/>
                    </a:ext>
                  </a:extLst>
                </a:gridCol>
                <a:gridCol w="821531">
                  <a:extLst>
                    <a:ext uri="{9D8B030D-6E8A-4147-A177-3AD203B41FA5}">
                      <a16:colId xmlns:a16="http://schemas.microsoft.com/office/drawing/2014/main" val="3580314642"/>
                    </a:ext>
                  </a:extLst>
                </a:gridCol>
                <a:gridCol w="821531">
                  <a:extLst>
                    <a:ext uri="{9D8B030D-6E8A-4147-A177-3AD203B41FA5}">
                      <a16:colId xmlns:a16="http://schemas.microsoft.com/office/drawing/2014/main" val="1781009980"/>
                    </a:ext>
                  </a:extLst>
                </a:gridCol>
                <a:gridCol w="821531">
                  <a:extLst>
                    <a:ext uri="{9D8B030D-6E8A-4147-A177-3AD203B41FA5}">
                      <a16:colId xmlns:a16="http://schemas.microsoft.com/office/drawing/2014/main" val="1730172688"/>
                    </a:ext>
                  </a:extLst>
                </a:gridCol>
                <a:gridCol w="821531">
                  <a:extLst>
                    <a:ext uri="{9D8B030D-6E8A-4147-A177-3AD203B41FA5}">
                      <a16:colId xmlns:a16="http://schemas.microsoft.com/office/drawing/2014/main" val="3332885155"/>
                    </a:ext>
                  </a:extLst>
                </a:gridCol>
                <a:gridCol w="821531">
                  <a:extLst>
                    <a:ext uri="{9D8B030D-6E8A-4147-A177-3AD203B41FA5}">
                      <a16:colId xmlns:a16="http://schemas.microsoft.com/office/drawing/2014/main" val="3278687808"/>
                    </a:ext>
                  </a:extLst>
                </a:gridCol>
                <a:gridCol w="821531">
                  <a:extLst>
                    <a:ext uri="{9D8B030D-6E8A-4147-A177-3AD203B41FA5}">
                      <a16:colId xmlns:a16="http://schemas.microsoft.com/office/drawing/2014/main" val="2898521010"/>
                    </a:ext>
                  </a:extLst>
                </a:gridCol>
                <a:gridCol w="821531">
                  <a:extLst>
                    <a:ext uri="{9D8B030D-6E8A-4147-A177-3AD203B41FA5}">
                      <a16:colId xmlns:a16="http://schemas.microsoft.com/office/drawing/2014/main" val="3138769506"/>
                    </a:ext>
                  </a:extLst>
                </a:gridCol>
                <a:gridCol w="821531">
                  <a:extLst>
                    <a:ext uri="{9D8B030D-6E8A-4147-A177-3AD203B41FA5}">
                      <a16:colId xmlns:a16="http://schemas.microsoft.com/office/drawing/2014/main" val="518104231"/>
                    </a:ext>
                  </a:extLst>
                </a:gridCol>
                <a:gridCol w="821531">
                  <a:extLst>
                    <a:ext uri="{9D8B030D-6E8A-4147-A177-3AD203B41FA5}">
                      <a16:colId xmlns:a16="http://schemas.microsoft.com/office/drawing/2014/main" val="2532754545"/>
                    </a:ext>
                  </a:extLst>
                </a:gridCol>
              </a:tblGrid>
              <a:tr h="811161">
                <a:tc>
                  <a:txBody>
                    <a:bodyPr/>
                    <a:lstStyle/>
                    <a:p>
                      <a:pPr marL="0" lvl="0" indent="0" algn="ctr" rtl="0">
                        <a:spcBef>
                          <a:spcPts val="0"/>
                        </a:spcBef>
                        <a:spcAft>
                          <a:spcPts val="0"/>
                        </a:spcAft>
                        <a:buNone/>
                      </a:pPr>
                      <a:endParaRPr sz="1500">
                        <a:latin typeface="Didact Gothic"/>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lgn="ctr">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r>
                        <a:rPr lang="en" sz="1800">
                          <a:solidFill>
                            <a:schemeClr val="accent3"/>
                          </a:solidFill>
                          <a:latin typeface="Chewy"/>
                          <a:ea typeface="Chewy"/>
                          <a:cs typeface="Chewy"/>
                        </a:rPr>
                        <a:t>Elon Musk</a:t>
                      </a:r>
                      <a:endParaRPr sz="1800">
                        <a:solidFill>
                          <a:schemeClr val="accent3"/>
                        </a:solidFill>
                        <a:latin typeface="Chewy"/>
                        <a:ea typeface="Chewy"/>
                        <a:cs typeface="Chewy"/>
                        <a:sym typeface="Chewy"/>
                      </a:endParaRPr>
                    </a:p>
                  </a:txBody>
                  <a:tcPr marL="121900" marR="121900" marT="121900" marB="121900">
                    <a:lnL w="19050" cap="flat" cmpd="sng" algn="ctr">
                      <a:solidFill>
                        <a:srgbClr val="FFFFFF">
                          <a:alpha val="0"/>
                        </a:srgbClr>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lgn="ctr">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hMerge="1">
                  <a:txBody>
                    <a:bodyPr/>
                    <a:lstStyle/>
                    <a:p>
                      <a:pPr marL="0" lvl="0" indent="0" algn="ctr" rtl="0">
                        <a:spcBef>
                          <a:spcPts val="0"/>
                        </a:spcBef>
                        <a:spcAft>
                          <a:spcPts val="0"/>
                        </a:spcAft>
                        <a:buNone/>
                      </a:pPr>
                      <a:endParaRPr sz="2100">
                        <a:solidFill>
                          <a:schemeClr val="accent3"/>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 sz="1800">
                          <a:solidFill>
                            <a:schemeClr val="accent3"/>
                          </a:solidFill>
                          <a:latin typeface="Chewy"/>
                          <a:ea typeface="Chewy"/>
                          <a:cs typeface="Chewy"/>
                        </a:rPr>
                        <a:t>Nayib Bukele</a:t>
                      </a:r>
                      <a:endParaRPr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lgn="ctr">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hMerge="1">
                  <a:txBody>
                    <a:bodyPr/>
                    <a:lstStyle/>
                    <a:p>
                      <a:pPr marL="0" lvl="0" indent="0" algn="ctr" rtl="0">
                        <a:spcBef>
                          <a:spcPts val="0"/>
                        </a:spcBef>
                        <a:spcAft>
                          <a:spcPts val="0"/>
                        </a:spcAft>
                        <a:buNone/>
                      </a:pPr>
                      <a:endParaRPr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Vitalik Buterin</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600">
                          <a:solidFill>
                            <a:schemeClr val="accent3"/>
                          </a:solidFill>
                          <a:latin typeface="Chewy"/>
                          <a:ea typeface="Chewy"/>
                          <a:cs typeface="Chewy"/>
                        </a:rPr>
                        <a:t>Changpeng Zhao</a:t>
                      </a:r>
                      <a:endParaRPr lang="en" sz="16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Goldman Sachs</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Bloomberg</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440074">
                <a:tc>
                  <a:txBody>
                    <a:bodyPr/>
                    <a:lstStyle/>
                    <a:p>
                      <a:pPr marL="5715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2400">
                          <a:solidFill>
                            <a:schemeClr val="accent1"/>
                          </a:solidFill>
                          <a:latin typeface="Chewy"/>
                          <a:ea typeface="Chewy"/>
                          <a:cs typeface="Chewy"/>
                        </a:rPr>
                        <a:t>Accuracy</a:t>
                      </a:r>
                      <a:endParaRPr lang="en-SG" sz="2400">
                        <a:solidFill>
                          <a:schemeClr val="accent1"/>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lgn="ctr">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0.73</a:t>
                      </a:r>
                      <a:endParaRPr sz="1500" b="0" i="0" u="none" strike="noStrike" noProof="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0.6</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0.545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0.615</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0.536</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0.647</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0.576</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0.544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0.464</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0.504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440074">
                <a:tc>
                  <a:txBody>
                    <a:bodyPr/>
                    <a:lstStyle/>
                    <a:p>
                      <a:pPr marL="5715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2400">
                          <a:solidFill>
                            <a:schemeClr val="accent1"/>
                          </a:solidFill>
                          <a:latin typeface="Chewy"/>
                        </a:rPr>
                        <a:t>Precision</a:t>
                      </a:r>
                      <a:endParaRPr lang="en-US" sz="2400">
                        <a:solidFill>
                          <a:schemeClr val="accent1"/>
                        </a:solidFill>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0.833</a:t>
                      </a:r>
                      <a:endParaRPr sz="150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0.537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0.6</a:t>
                      </a:r>
                      <a:endParaRPr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0.55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0.769</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0.692</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0.531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0.552</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0.466</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0.524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44041932"/>
                  </a:ext>
                </a:extLst>
              </a:tr>
              <a:tr h="440074">
                <a:tc>
                  <a:txBody>
                    <a:bodyPr/>
                    <a:lstStyle/>
                    <a:p>
                      <a:pPr marL="57150" lvl="0" indent="0" algn="l" rtl="0">
                        <a:spcBef>
                          <a:spcPts val="0"/>
                        </a:spcBef>
                        <a:spcAft>
                          <a:spcPts val="0"/>
                        </a:spcAft>
                        <a:buNone/>
                      </a:pPr>
                      <a:r>
                        <a:rPr lang="en-SG" sz="2400">
                          <a:solidFill>
                            <a:schemeClr val="accent1"/>
                          </a:solidFill>
                          <a:latin typeface="Chewy"/>
                          <a:ea typeface="Chewy"/>
                          <a:cs typeface="Chewy"/>
                        </a:rPr>
                        <a:t>Recall</a:t>
                      </a:r>
                      <a:endParaRPr lang="en-SG" sz="2400">
                        <a:solidFill>
                          <a:schemeClr val="accent1"/>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0.833</a:t>
                      </a:r>
                      <a:endParaRPr sz="1500" b="0" i="0" u="none" strike="noStrike" noProof="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0.663</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1*</a:t>
                      </a:r>
                      <a:endParaRPr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0.805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0.690</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0.748</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0.818</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0.778</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1*</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0.857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0.559</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210669124"/>
                  </a:ext>
                </a:extLst>
              </a:tr>
              <a:tr h="440074">
                <a:tc>
                  <a:txBody>
                    <a:bodyPr/>
                    <a:lstStyle/>
                    <a:p>
                      <a:pPr marL="57150" lvl="0" indent="0" algn="l" rtl="0">
                        <a:spcBef>
                          <a:spcPts val="0"/>
                        </a:spcBef>
                        <a:spcAft>
                          <a:spcPts val="0"/>
                        </a:spcAft>
                        <a:buNone/>
                      </a:pPr>
                      <a:r>
                        <a:rPr lang="en-SG" sz="2400">
                          <a:solidFill>
                            <a:schemeClr val="accent1"/>
                          </a:solidFill>
                          <a:latin typeface="Chewy"/>
                          <a:ea typeface="Chewy"/>
                          <a:cs typeface="Chewy"/>
                          <a:sym typeface="Chewy"/>
                        </a:rPr>
                        <a:t>F1-Score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US" sz="1500" b="0" i="0" u="none" strike="noStrike" noProof="0">
                          <a:solidFill>
                            <a:schemeClr val="bg1"/>
                          </a:solidFill>
                          <a:sym typeface="Ubuntu"/>
                        </a:rPr>
                        <a:t>0.833</a:t>
                      </a:r>
                      <a:endParaRPr sz="1500" b="0" i="0" u="none" strike="noStrike" noProof="0">
                        <a:solidFill>
                          <a:schemeClr val="bg1"/>
                        </a:solidFill>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0.593</a:t>
                      </a:r>
                      <a:endParaRPr sz="1500" b="0" i="0" u="none" strike="noStrike" noProof="0">
                        <a:solidFill>
                          <a:schemeClr val="accent3"/>
                        </a:solidFill>
                        <a:sym typeface="Ubuntu"/>
                      </a:endParaRP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US" sz="1500">
                          <a:solidFill>
                            <a:schemeClr val="bg1"/>
                          </a:solidFill>
                          <a:sym typeface="Didact Gothic"/>
                        </a:rPr>
                        <a:t>1*</a:t>
                      </a:r>
                      <a:endParaRPr sz="1500">
                        <a:solidFill>
                          <a:schemeClr val="bg1"/>
                        </a:solidFill>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a:solidFill>
                            <a:schemeClr val="accent3"/>
                          </a:solidFill>
                          <a:sym typeface="Didact Gothic"/>
                        </a:rPr>
                        <a:t>0.653</a:t>
                      </a:r>
                      <a:endParaRPr sz="1500">
                        <a:solidFill>
                          <a:schemeClr val="accent3"/>
                        </a:solidFill>
                        <a:sym typeface="Didact Gothic"/>
                      </a:endParaRP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0.727</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0.637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0.750</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0.631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1*</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0.671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0.508</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0.540</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2280240920"/>
                  </a:ext>
                </a:extLst>
              </a:tr>
            </a:tbl>
          </a:graphicData>
        </a:graphic>
      </p:graphicFrame>
      <p:graphicFrame>
        <p:nvGraphicFramePr>
          <p:cNvPr id="7" name="Google Shape;1794;p63">
            <a:extLst>
              <a:ext uri="{FF2B5EF4-FFF2-40B4-BE49-F238E27FC236}">
                <a16:creationId xmlns:a16="http://schemas.microsoft.com/office/drawing/2014/main" id="{DA6EAD99-E6EC-69DA-405F-B000D80774C6}"/>
              </a:ext>
            </a:extLst>
          </p:cNvPr>
          <p:cNvGraphicFramePr/>
          <p:nvPr>
            <p:extLst>
              <p:ext uri="{D42A27DB-BD31-4B8C-83A1-F6EECF244321}">
                <p14:modId xmlns:p14="http://schemas.microsoft.com/office/powerpoint/2010/main" val="2202482192"/>
              </p:ext>
            </p:extLst>
          </p:nvPr>
        </p:nvGraphicFramePr>
        <p:xfrm>
          <a:off x="-25398" y="1077744"/>
          <a:ext cx="4774585" cy="1828680"/>
        </p:xfrm>
        <a:graphic>
          <a:graphicData uri="http://schemas.openxmlformats.org/drawingml/2006/table">
            <a:tbl>
              <a:tblPr>
                <a:noFill/>
                <a:tableStyleId>{B8F2311C-D5D3-450F-AB38-6EC880105CAD}</a:tableStyleId>
              </a:tblPr>
              <a:tblGrid>
                <a:gridCol w="1923521">
                  <a:extLst>
                    <a:ext uri="{9D8B030D-6E8A-4147-A177-3AD203B41FA5}">
                      <a16:colId xmlns:a16="http://schemas.microsoft.com/office/drawing/2014/main" val="20000"/>
                    </a:ext>
                  </a:extLst>
                </a:gridCol>
                <a:gridCol w="1388909">
                  <a:extLst>
                    <a:ext uri="{9D8B030D-6E8A-4147-A177-3AD203B41FA5}">
                      <a16:colId xmlns:a16="http://schemas.microsoft.com/office/drawing/2014/main" val="20001"/>
                    </a:ext>
                  </a:extLst>
                </a:gridCol>
                <a:gridCol w="1462155">
                  <a:extLst>
                    <a:ext uri="{9D8B030D-6E8A-4147-A177-3AD203B41FA5}">
                      <a16:colId xmlns:a16="http://schemas.microsoft.com/office/drawing/2014/main" val="20002"/>
                    </a:ext>
                  </a:extLst>
                </a:gridCol>
              </a:tblGrid>
              <a:tr h="609560">
                <a:tc>
                  <a:txBody>
                    <a:bodyPr/>
                    <a:lstStyle/>
                    <a:p>
                      <a:pPr marL="0" lvl="0" indent="0" algn="ctr" rtl="0">
                        <a:spcBef>
                          <a:spcPts val="0"/>
                        </a:spcBef>
                        <a:spcAft>
                          <a:spcPts val="0"/>
                        </a:spcAft>
                        <a:buNone/>
                      </a:pPr>
                      <a:endParaRPr sz="1200">
                        <a:latin typeface="Didact Gothic"/>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(Price </a:t>
                      </a:r>
                      <a:r>
                        <a:rPr lang="en" sz="1200">
                          <a:solidFill>
                            <a:schemeClr val="tx1">
                              <a:lumMod val="10000"/>
                            </a:schemeClr>
                          </a:solidFill>
                          <a:latin typeface="Chewy"/>
                          <a:ea typeface="Chewy"/>
                          <a:cs typeface="Chewy"/>
                        </a:rPr>
                        <a:t>Dip/Drop)</a:t>
                      </a:r>
                      <a:endParaRPr sz="1200">
                        <a:solidFill>
                          <a:schemeClr val="tx1">
                            <a:lumMod val="10000"/>
                          </a:schemeClr>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(Price Hike</a:t>
                      </a:r>
                      <a:r>
                        <a:rPr lang="en-US" sz="1200">
                          <a:solidFill>
                            <a:schemeClr val="tx1">
                              <a:lumMod val="10000"/>
                            </a:schemeClr>
                          </a:solidFill>
                          <a:latin typeface="Chewy"/>
                          <a:ea typeface="Chewy"/>
                          <a:cs typeface="Chewy"/>
                        </a:rPr>
                        <a:t>/Rise</a:t>
                      </a:r>
                      <a:r>
                        <a:rPr lang="en-US" sz="1200">
                          <a:solidFill>
                            <a:schemeClr val="tx1">
                              <a:lumMod val="10000"/>
                            </a:schemeClr>
                          </a:solidFill>
                          <a:latin typeface="Chewy"/>
                          <a:ea typeface="Chewy"/>
                          <a:cs typeface="Chewy"/>
                          <a:sym typeface="Chewy"/>
                        </a:rPr>
                        <a:t>)</a:t>
                      </a:r>
                    </a:p>
                  </a:txBody>
                  <a:tcPr marL="121900" marR="121900" marT="121900" marB="121900"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a:t>
                      </a:r>
                      <a:r>
                        <a:rPr lang="en" sz="1200" err="1">
                          <a:solidFill>
                            <a:schemeClr val="tx1">
                              <a:lumMod val="10000"/>
                            </a:schemeClr>
                          </a:solidFill>
                          <a:latin typeface="Chewy"/>
                          <a:ea typeface="Chewy"/>
                          <a:cs typeface="Chewy"/>
                          <a:sym typeface="Chewy"/>
                        </a:rPr>
                        <a:t>ve</a:t>
                      </a:r>
                      <a:r>
                        <a:rPr lang="en" sz="1200">
                          <a:solidFill>
                            <a:schemeClr val="tx1">
                              <a:lumMod val="10000"/>
                            </a:schemeClr>
                          </a:solidFill>
                          <a:latin typeface="Chewy"/>
                          <a:ea typeface="Chewy"/>
                          <a:cs typeface="Chewy"/>
                          <a:sym typeface="Chewy"/>
                        </a:rPr>
                        <a:t> Compound Score)</a:t>
                      </a:r>
                      <a:endParaRPr sz="1200">
                        <a:solidFill>
                          <a:schemeClr val="tx1">
                            <a:lumMod val="10000"/>
                          </a:schemeClr>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True Neg</a:t>
                      </a:r>
                    </a:p>
                    <a:p>
                      <a:pPr marL="57150" lvl="0" indent="0" algn="ctr" rtl="0">
                        <a:spcBef>
                          <a:spcPts val="0"/>
                        </a:spcBef>
                        <a:spcAft>
                          <a:spcPts val="0"/>
                        </a:spcAft>
                        <a:buNone/>
                      </a:pPr>
                      <a:r>
                        <a:rPr lang="en-SG" sz="1200" b="1">
                          <a:solidFill>
                            <a:schemeClr val="lt1"/>
                          </a:solidFill>
                          <a:latin typeface="Ubuntu"/>
                          <a:ea typeface="Ubuntu"/>
                          <a:cs typeface="Ubuntu"/>
                          <a:sym typeface="Ubuntu"/>
                        </a:rPr>
                        <a:t>(TN)</a:t>
                      </a:r>
                      <a:endParaRPr sz="1200" b="1">
                        <a:solidFill>
                          <a:schemeClr val="lt1"/>
                        </a:solidFill>
                        <a:latin typeface="Ubuntu"/>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False Neg</a:t>
                      </a:r>
                    </a:p>
                    <a:p>
                      <a:pPr marL="57150" lvl="0" indent="0" algn="ctr" rtl="0">
                        <a:spcBef>
                          <a:spcPts val="0"/>
                        </a:spcBef>
                        <a:spcAft>
                          <a:spcPts val="0"/>
                        </a:spcAft>
                        <a:buNone/>
                      </a:pPr>
                      <a:r>
                        <a:rPr lang="en-SG" sz="1200" b="1">
                          <a:solidFill>
                            <a:schemeClr val="lt1"/>
                          </a:solidFill>
                          <a:latin typeface="Ubuntu"/>
                          <a:ea typeface="Ubuntu"/>
                          <a:cs typeface="Ubuntu"/>
                          <a:sym typeface="Ubuntu"/>
                        </a:rPr>
                        <a:t>(FN)</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False </a:t>
                      </a:r>
                      <a:r>
                        <a:rPr lang="en-SG" sz="1200" err="1">
                          <a:solidFill>
                            <a:schemeClr val="lt1"/>
                          </a:solidFill>
                          <a:latin typeface="Ubuntu"/>
                          <a:ea typeface="Ubuntu"/>
                          <a:cs typeface="Ubuntu"/>
                          <a:sym typeface="Ubuntu"/>
                        </a:rPr>
                        <a:t>Pos</a:t>
                      </a:r>
                      <a:endParaRPr lang="en-SG" sz="1200">
                        <a:solidFill>
                          <a:schemeClr val="lt1"/>
                        </a:solidFill>
                        <a:latin typeface="Ubuntu"/>
                        <a:ea typeface="Ubuntu"/>
                        <a:cs typeface="Ubuntu"/>
                        <a:sym typeface="Ubuntu"/>
                      </a:endParaRPr>
                    </a:p>
                    <a:p>
                      <a:pPr marL="57150" lvl="0" indent="0" algn="ctr" rtl="0">
                        <a:spcBef>
                          <a:spcPts val="0"/>
                        </a:spcBef>
                        <a:spcAft>
                          <a:spcPts val="0"/>
                        </a:spcAft>
                        <a:buNone/>
                      </a:pPr>
                      <a:r>
                        <a:rPr lang="en-SG" sz="1200" b="1">
                          <a:solidFill>
                            <a:schemeClr val="lt1"/>
                          </a:solidFill>
                          <a:latin typeface="Ubuntu"/>
                          <a:ea typeface="Ubuntu"/>
                          <a:cs typeface="Ubuntu"/>
                          <a:sym typeface="Ubuntu"/>
                        </a:rPr>
                        <a:t>(FP)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True </a:t>
                      </a:r>
                      <a:r>
                        <a:rPr lang="en-SG" sz="1200" err="1">
                          <a:solidFill>
                            <a:schemeClr val="lt1"/>
                          </a:solidFill>
                          <a:latin typeface="Ubuntu"/>
                          <a:ea typeface="Ubuntu"/>
                          <a:cs typeface="Ubuntu"/>
                          <a:sym typeface="Ubuntu"/>
                        </a:rPr>
                        <a:t>Pos</a:t>
                      </a:r>
                      <a:endParaRPr lang="en-SG" sz="1200">
                        <a:solidFill>
                          <a:schemeClr val="lt1"/>
                        </a:solidFill>
                        <a:latin typeface="Ubuntu"/>
                        <a:ea typeface="Ubuntu"/>
                        <a:cs typeface="Ubuntu"/>
                        <a:sym typeface="Ubuntu"/>
                      </a:endParaRPr>
                    </a:p>
                    <a:p>
                      <a:pPr marL="57150" lvl="0" indent="0" algn="ctr" rtl="0">
                        <a:spcBef>
                          <a:spcPts val="0"/>
                        </a:spcBef>
                        <a:spcAft>
                          <a:spcPts val="0"/>
                        </a:spcAft>
                        <a:buNone/>
                      </a:pPr>
                      <a:r>
                        <a:rPr lang="en-SG" sz="1200" b="1">
                          <a:solidFill>
                            <a:schemeClr val="lt1"/>
                          </a:solidFill>
                          <a:latin typeface="Ubuntu"/>
                          <a:ea typeface="Ubuntu"/>
                          <a:cs typeface="Ubuntu"/>
                          <a:sym typeface="Ubuntu"/>
                        </a:rPr>
                        <a:t>(TP)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D7AC7D-6690-76D1-CA64-20E0DDD7282A}"/>
                  </a:ext>
                </a:extLst>
              </p:cNvPr>
              <p:cNvSpPr txBox="1"/>
              <p:nvPr/>
            </p:nvSpPr>
            <p:spPr>
              <a:xfrm>
                <a:off x="5167314" y="1237230"/>
                <a:ext cx="3098800" cy="535531"/>
              </a:xfrm>
              <a:prstGeom prst="rect">
                <a:avLst/>
              </a:prstGeom>
              <a:noFill/>
            </p:spPr>
            <p:txBody>
              <a:bodyPr wrap="square">
                <a:spAutoFit/>
              </a:bodyPr>
              <a:lstStyle/>
              <a:p>
                <a14:m>
                  <m:oMath xmlns:m="http://schemas.openxmlformats.org/officeDocument/2006/math">
                    <m:r>
                      <m:rPr>
                        <m:sty m:val="p"/>
                      </m:rPr>
                      <a:rPr lang="en-US" sz="2000" smtClean="0">
                        <a:latin typeface="Cambria Math" panose="02040503050406030204" pitchFamily="18" charset="0"/>
                      </a:rPr>
                      <m:t>Accuracy</m:t>
                    </m:r>
                    <m:r>
                      <a:rPr lang="en-US" sz="2000" smtClean="0">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TP</m:t>
                        </m:r>
                        <m:r>
                          <a:rPr lang="en-US" sz="2000">
                            <a:latin typeface="Cambria Math" panose="02040503050406030204" pitchFamily="18" charset="0"/>
                          </a:rPr>
                          <m:t>+</m:t>
                        </m:r>
                        <m:r>
                          <m:rPr>
                            <m:sty m:val="p"/>
                          </m:rPr>
                          <a:rPr lang="en-US" sz="2000">
                            <a:latin typeface="Cambria Math" panose="02040503050406030204" pitchFamily="18" charset="0"/>
                          </a:rPr>
                          <m:t>TN</m:t>
                        </m:r>
                      </m:num>
                      <m:den>
                        <m:r>
                          <m:rPr>
                            <m:sty m:val="p"/>
                          </m:rPr>
                          <a:rPr lang="en-US" sz="2000">
                            <a:latin typeface="Cambria Math" panose="02040503050406030204" pitchFamily="18" charset="0"/>
                          </a:rPr>
                          <m:t>TP</m:t>
                        </m:r>
                        <m:r>
                          <a:rPr lang="en-US" sz="2000">
                            <a:latin typeface="Cambria Math" panose="02040503050406030204" pitchFamily="18" charset="0"/>
                          </a:rPr>
                          <m:t>+</m:t>
                        </m:r>
                        <m:r>
                          <m:rPr>
                            <m:sty m:val="p"/>
                          </m:rPr>
                          <a:rPr lang="en-US" sz="2000">
                            <a:latin typeface="Cambria Math" panose="02040503050406030204" pitchFamily="18" charset="0"/>
                          </a:rPr>
                          <m:t>TN</m:t>
                        </m:r>
                        <m:r>
                          <a:rPr lang="en-US" sz="2000">
                            <a:latin typeface="Cambria Math" panose="02040503050406030204" pitchFamily="18" charset="0"/>
                          </a:rPr>
                          <m:t>+</m:t>
                        </m:r>
                        <m:r>
                          <m:rPr>
                            <m:sty m:val="p"/>
                          </m:rPr>
                          <a:rPr lang="en-US" sz="2000">
                            <a:latin typeface="Cambria Math" panose="02040503050406030204" pitchFamily="18" charset="0"/>
                          </a:rPr>
                          <m:t>FP</m:t>
                        </m:r>
                        <m:r>
                          <a:rPr lang="en-US" sz="2000">
                            <a:latin typeface="Cambria Math" panose="02040503050406030204" pitchFamily="18" charset="0"/>
                          </a:rPr>
                          <m:t>+</m:t>
                        </m:r>
                        <m:r>
                          <m:rPr>
                            <m:sty m:val="p"/>
                          </m:rPr>
                          <a:rPr lang="en-US" sz="2000">
                            <a:latin typeface="Cambria Math" panose="02040503050406030204" pitchFamily="18" charset="0"/>
                          </a:rPr>
                          <m:t>FN</m:t>
                        </m:r>
                      </m:den>
                    </m:f>
                  </m:oMath>
                </a14:m>
                <a:r>
                  <a:rPr lang="en-SG"/>
                  <a:t> </a:t>
                </a:r>
              </a:p>
            </p:txBody>
          </p:sp>
        </mc:Choice>
        <mc:Fallback xmlns="">
          <p:sp>
            <p:nvSpPr>
              <p:cNvPr id="11" name="TextBox 10">
                <a:extLst>
                  <a:ext uri="{FF2B5EF4-FFF2-40B4-BE49-F238E27FC236}">
                    <a16:creationId xmlns:a16="http://schemas.microsoft.com/office/drawing/2014/main" id="{E6D7AC7D-6690-76D1-CA64-20E0DDD7282A}"/>
                  </a:ext>
                </a:extLst>
              </p:cNvPr>
              <p:cNvSpPr txBox="1">
                <a:spLocks noRot="1" noChangeAspect="1" noMove="1" noResize="1" noEditPoints="1" noAdjustHandles="1" noChangeArrowheads="1" noChangeShapeType="1" noTextEdit="1"/>
              </p:cNvSpPr>
              <p:nvPr/>
            </p:nvSpPr>
            <p:spPr>
              <a:xfrm>
                <a:off x="5167314" y="1237230"/>
                <a:ext cx="3098800" cy="5355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04B932-2A0C-3601-A265-89E06EF31F4D}"/>
                  </a:ext>
                </a:extLst>
              </p:cNvPr>
              <p:cNvSpPr txBox="1"/>
              <p:nvPr/>
            </p:nvSpPr>
            <p:spPr>
              <a:xfrm>
                <a:off x="5167313" y="1792898"/>
                <a:ext cx="3098800" cy="535531"/>
              </a:xfrm>
              <a:prstGeom prst="rect">
                <a:avLst/>
              </a:prstGeom>
              <a:noFill/>
            </p:spPr>
            <p:txBody>
              <a:bodyPr wrap="square">
                <a:spAutoFit/>
              </a:bodyPr>
              <a:lstStyle/>
              <a:p>
                <a14:m>
                  <m:oMath xmlns:m="http://schemas.openxmlformats.org/officeDocument/2006/math">
                    <m:r>
                      <m:rPr>
                        <m:sty m:val="p"/>
                      </m:rPr>
                      <a:rPr lang="en-US" sz="2000" smtClean="0">
                        <a:latin typeface="Cambria Math" panose="02040503050406030204" pitchFamily="18" charset="0"/>
                      </a:rPr>
                      <m:t>Precision</m:t>
                    </m:r>
                    <m:r>
                      <a:rPr lang="ar-AE" sz="2000">
                        <a:latin typeface="Cambria Math" panose="02040503050406030204" pitchFamily="18" charset="0"/>
                      </a:rPr>
                      <m:t>=</m:t>
                    </m:r>
                    <m:f>
                      <m:fPr>
                        <m:ctrlPr>
                          <a:rPr lang="ar-AE" sz="2000" i="1">
                            <a:latin typeface="Cambria Math" panose="02040503050406030204" pitchFamily="18" charset="0"/>
                          </a:rPr>
                        </m:ctrlPr>
                      </m:fPr>
                      <m:num>
                        <m:r>
                          <m:rPr>
                            <m:sty m:val="p"/>
                          </m:rPr>
                          <a:rPr lang="ar-AE" sz="2000">
                            <a:latin typeface="Cambria Math" panose="02040503050406030204" pitchFamily="18" charset="0"/>
                          </a:rPr>
                          <m:t>TP</m:t>
                        </m:r>
                      </m:num>
                      <m:den>
                        <m:r>
                          <m:rPr>
                            <m:sty m:val="p"/>
                          </m:rPr>
                          <a:rPr lang="ar-AE" sz="2000">
                            <a:latin typeface="Cambria Math" panose="02040503050406030204" pitchFamily="18" charset="0"/>
                          </a:rPr>
                          <m:t>TP</m:t>
                        </m:r>
                        <m:r>
                          <a:rPr lang="ar-AE" sz="2000">
                            <a:latin typeface="Cambria Math" panose="02040503050406030204" pitchFamily="18" charset="0"/>
                          </a:rPr>
                          <m:t>+</m:t>
                        </m:r>
                        <m:r>
                          <m:rPr>
                            <m:sty m:val="p"/>
                          </m:rPr>
                          <a:rPr lang="en-SG" sz="2000" b="0" i="0" smtClean="0">
                            <a:latin typeface="Cambria Math" panose="02040503050406030204" pitchFamily="18" charset="0"/>
                          </a:rPr>
                          <m:t>FP</m:t>
                        </m:r>
                      </m:den>
                    </m:f>
                  </m:oMath>
                </a14:m>
                <a:r>
                  <a:rPr lang="en-SG"/>
                  <a:t> </a:t>
                </a:r>
              </a:p>
            </p:txBody>
          </p:sp>
        </mc:Choice>
        <mc:Fallback xmlns="">
          <p:sp>
            <p:nvSpPr>
              <p:cNvPr id="13" name="TextBox 12">
                <a:extLst>
                  <a:ext uri="{FF2B5EF4-FFF2-40B4-BE49-F238E27FC236}">
                    <a16:creationId xmlns:a16="http://schemas.microsoft.com/office/drawing/2014/main" id="{7B04B932-2A0C-3601-A265-89E06EF31F4D}"/>
                  </a:ext>
                </a:extLst>
              </p:cNvPr>
              <p:cNvSpPr txBox="1">
                <a:spLocks noRot="1" noChangeAspect="1" noMove="1" noResize="1" noEditPoints="1" noAdjustHandles="1" noChangeArrowheads="1" noChangeShapeType="1" noTextEdit="1"/>
              </p:cNvSpPr>
              <p:nvPr/>
            </p:nvSpPr>
            <p:spPr>
              <a:xfrm>
                <a:off x="5167313" y="1792898"/>
                <a:ext cx="3098800" cy="5355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51C11D-625E-3D3F-F026-05B73C550F66}"/>
                  </a:ext>
                </a:extLst>
              </p:cNvPr>
              <p:cNvSpPr txBox="1"/>
              <p:nvPr/>
            </p:nvSpPr>
            <p:spPr>
              <a:xfrm>
                <a:off x="5167311" y="2383776"/>
                <a:ext cx="3098801" cy="535531"/>
              </a:xfrm>
              <a:prstGeom prst="rect">
                <a:avLst/>
              </a:prstGeom>
              <a:noFill/>
            </p:spPr>
            <p:txBody>
              <a:bodyPr wrap="square">
                <a:spAutoFit/>
              </a:bodyPr>
              <a:lstStyle/>
              <a:p>
                <a14:m>
                  <m:oMath xmlns:m="http://schemas.openxmlformats.org/officeDocument/2006/math">
                    <m:r>
                      <m:rPr>
                        <m:sty m:val="p"/>
                      </m:rPr>
                      <a:rPr lang="en-SG" sz="2000" b="0" i="0" smtClean="0">
                        <a:latin typeface="Cambria Math" panose="02040503050406030204" pitchFamily="18" charset="0"/>
                      </a:rPr>
                      <m:t>Recall</m:t>
                    </m:r>
                    <m:r>
                      <a:rPr lang="ar-AE" sz="2000">
                        <a:latin typeface="Cambria Math" panose="02040503050406030204" pitchFamily="18" charset="0"/>
                      </a:rPr>
                      <m:t>=</m:t>
                    </m:r>
                    <m:f>
                      <m:fPr>
                        <m:ctrlPr>
                          <a:rPr lang="ar-AE" sz="2000" i="1">
                            <a:latin typeface="Cambria Math" panose="02040503050406030204" pitchFamily="18" charset="0"/>
                          </a:rPr>
                        </m:ctrlPr>
                      </m:fPr>
                      <m:num>
                        <m:r>
                          <m:rPr>
                            <m:sty m:val="p"/>
                          </m:rPr>
                          <a:rPr lang="ar-AE" sz="2000">
                            <a:latin typeface="Cambria Math" panose="02040503050406030204" pitchFamily="18" charset="0"/>
                          </a:rPr>
                          <m:t>TP</m:t>
                        </m:r>
                      </m:num>
                      <m:den>
                        <m:r>
                          <m:rPr>
                            <m:sty m:val="p"/>
                          </m:rPr>
                          <a:rPr lang="ar-AE" sz="2000">
                            <a:latin typeface="Cambria Math" panose="02040503050406030204" pitchFamily="18" charset="0"/>
                          </a:rPr>
                          <m:t>TP</m:t>
                        </m:r>
                        <m:r>
                          <a:rPr lang="ar-AE" sz="2000">
                            <a:latin typeface="Cambria Math" panose="02040503050406030204" pitchFamily="18" charset="0"/>
                          </a:rPr>
                          <m:t>+</m:t>
                        </m:r>
                        <m:r>
                          <m:rPr>
                            <m:sty m:val="p"/>
                          </m:rPr>
                          <a:rPr lang="ar-AE" sz="2000">
                            <a:latin typeface="Cambria Math" panose="02040503050406030204" pitchFamily="18" charset="0"/>
                          </a:rPr>
                          <m:t>FN</m:t>
                        </m:r>
                      </m:den>
                    </m:f>
                  </m:oMath>
                </a14:m>
                <a:r>
                  <a:rPr lang="en-SG"/>
                  <a:t> </a:t>
                </a:r>
              </a:p>
            </p:txBody>
          </p:sp>
        </mc:Choice>
        <mc:Fallback xmlns="">
          <p:sp>
            <p:nvSpPr>
              <p:cNvPr id="14" name="TextBox 13">
                <a:extLst>
                  <a:ext uri="{FF2B5EF4-FFF2-40B4-BE49-F238E27FC236}">
                    <a16:creationId xmlns:a16="http://schemas.microsoft.com/office/drawing/2014/main" id="{A951C11D-625E-3D3F-F026-05B73C550F66}"/>
                  </a:ext>
                </a:extLst>
              </p:cNvPr>
              <p:cNvSpPr txBox="1">
                <a:spLocks noRot="1" noChangeAspect="1" noMove="1" noResize="1" noEditPoints="1" noAdjustHandles="1" noChangeArrowheads="1" noChangeShapeType="1" noTextEdit="1"/>
              </p:cNvSpPr>
              <p:nvPr/>
            </p:nvSpPr>
            <p:spPr>
              <a:xfrm>
                <a:off x="5167311" y="2383776"/>
                <a:ext cx="3098801"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7B1E5D-C5C7-D84D-0B07-952326AAAB9C}"/>
                  </a:ext>
                </a:extLst>
              </p:cNvPr>
              <p:cNvSpPr txBox="1"/>
              <p:nvPr/>
            </p:nvSpPr>
            <p:spPr>
              <a:xfrm>
                <a:off x="8458199" y="2010618"/>
                <a:ext cx="2782768" cy="543867"/>
              </a:xfrm>
              <a:prstGeom prst="rect">
                <a:avLst/>
              </a:prstGeom>
              <a:noFill/>
            </p:spPr>
            <p:txBody>
              <a:bodyPr wrap="square">
                <a:spAutoFit/>
              </a:bodyPr>
              <a:lstStyle/>
              <a:p>
                <a14:m>
                  <m:oMath xmlns:m="http://schemas.openxmlformats.org/officeDocument/2006/math">
                    <m:r>
                      <m:rPr>
                        <m:sty m:val="p"/>
                      </m:rPr>
                      <a:rPr lang="en-SG" sz="2000" b="0" i="0" smtClean="0">
                        <a:latin typeface="Cambria Math" panose="02040503050406030204" pitchFamily="18" charset="0"/>
                      </a:rPr>
                      <m:t>F</m:t>
                    </m:r>
                    <m:r>
                      <a:rPr lang="en-SG" sz="2000" b="0" i="0" smtClean="0">
                        <a:latin typeface="Cambria Math" panose="02040503050406030204" pitchFamily="18" charset="0"/>
                      </a:rPr>
                      <m:t>1</m:t>
                    </m:r>
                    <m:r>
                      <a:rPr lang="en-SG" sz="2000" b="0" i="0" smtClean="0">
                        <a:latin typeface="Cambria Math" panose="02040503050406030204" pitchFamily="18" charset="0"/>
                      </a:rPr>
                      <m:t>=</m:t>
                    </m:r>
                    <m:f>
                      <m:fPr>
                        <m:ctrlPr>
                          <a:rPr lang="ar-AE" sz="2000" i="1">
                            <a:latin typeface="Cambria Math" panose="02040503050406030204" pitchFamily="18" charset="0"/>
                          </a:rPr>
                        </m:ctrlPr>
                      </m:fPr>
                      <m:num>
                        <m:r>
                          <a:rPr lang="en-SG" sz="2000" b="0" i="0" smtClean="0">
                            <a:latin typeface="Cambria Math" panose="02040503050406030204" pitchFamily="18" charset="0"/>
                          </a:rPr>
                          <m:t>2</m:t>
                        </m:r>
                        <m:r>
                          <a:rPr lang="en-SG" sz="2000" b="0" i="0" smtClean="0">
                            <a:latin typeface="Cambria Math" panose="02040503050406030204" pitchFamily="18" charset="0"/>
                          </a:rPr>
                          <m:t> ∙</m:t>
                        </m:r>
                        <m:r>
                          <m:rPr>
                            <m:sty m:val="p"/>
                          </m:rPr>
                          <a:rPr lang="en-SG" sz="2000" b="0" i="0" smtClean="0">
                            <a:latin typeface="Cambria Math" panose="02040503050406030204" pitchFamily="18" charset="0"/>
                            <a:ea typeface="Cambria Math" panose="02040503050406030204" pitchFamily="18" charset="0"/>
                          </a:rPr>
                          <m:t>Precision</m:t>
                        </m:r>
                        <m:r>
                          <a:rPr lang="en-SG" sz="2000" b="0" i="0" smtClean="0">
                            <a:latin typeface="Cambria Math" panose="02040503050406030204" pitchFamily="18" charset="0"/>
                            <a:ea typeface="Cambria Math" panose="02040503050406030204" pitchFamily="18" charset="0"/>
                          </a:rPr>
                          <m:t> ∙</m:t>
                        </m:r>
                        <m:r>
                          <m:rPr>
                            <m:sty m:val="p"/>
                          </m:rPr>
                          <a:rPr lang="en-SG" sz="2000" b="0" i="0" smtClean="0">
                            <a:latin typeface="Cambria Math" panose="02040503050406030204" pitchFamily="18" charset="0"/>
                            <a:ea typeface="Cambria Math" panose="02040503050406030204" pitchFamily="18" charset="0"/>
                          </a:rPr>
                          <m:t>Recall</m:t>
                        </m:r>
                      </m:num>
                      <m:den>
                        <m:r>
                          <m:rPr>
                            <m:sty m:val="p"/>
                          </m:rPr>
                          <a:rPr lang="en-SG" sz="2000" b="0" i="0" smtClean="0">
                            <a:latin typeface="Cambria Math" panose="02040503050406030204" pitchFamily="18" charset="0"/>
                          </a:rPr>
                          <m:t>Precision</m:t>
                        </m:r>
                        <m:r>
                          <a:rPr lang="en-SG" sz="2000" b="0" i="0" smtClean="0">
                            <a:latin typeface="Cambria Math" panose="02040503050406030204" pitchFamily="18" charset="0"/>
                          </a:rPr>
                          <m:t>+</m:t>
                        </m:r>
                        <m:r>
                          <m:rPr>
                            <m:sty m:val="p"/>
                          </m:rPr>
                          <a:rPr lang="en-SG" sz="2000" b="0" i="0" smtClean="0">
                            <a:latin typeface="Cambria Math" panose="02040503050406030204" pitchFamily="18" charset="0"/>
                          </a:rPr>
                          <m:t>Recall</m:t>
                        </m:r>
                      </m:den>
                    </m:f>
                  </m:oMath>
                </a14:m>
                <a:r>
                  <a:rPr lang="en-SG"/>
                  <a:t> </a:t>
                </a:r>
              </a:p>
            </p:txBody>
          </p:sp>
        </mc:Choice>
        <mc:Fallback xmlns="">
          <p:sp>
            <p:nvSpPr>
              <p:cNvPr id="15" name="TextBox 14">
                <a:extLst>
                  <a:ext uri="{FF2B5EF4-FFF2-40B4-BE49-F238E27FC236}">
                    <a16:creationId xmlns:a16="http://schemas.microsoft.com/office/drawing/2014/main" id="{F57B1E5D-C5C7-D84D-0B07-952326AAAB9C}"/>
                  </a:ext>
                </a:extLst>
              </p:cNvPr>
              <p:cNvSpPr txBox="1">
                <a:spLocks noRot="1" noChangeAspect="1" noMove="1" noResize="1" noEditPoints="1" noAdjustHandles="1" noChangeArrowheads="1" noChangeShapeType="1" noTextEdit="1"/>
              </p:cNvSpPr>
              <p:nvPr/>
            </p:nvSpPr>
            <p:spPr>
              <a:xfrm>
                <a:off x="8458199" y="2010618"/>
                <a:ext cx="2782768" cy="543867"/>
              </a:xfrm>
              <a:prstGeom prst="rect">
                <a:avLst/>
              </a:prstGeom>
              <a:blipFill>
                <a:blip r:embed="rId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F5D6887-7D92-6517-F0C1-82BC6AD8659B}"/>
              </a:ext>
            </a:extLst>
          </p:cNvPr>
          <p:cNvSpPr txBox="1"/>
          <p:nvPr/>
        </p:nvSpPr>
        <p:spPr>
          <a:xfrm>
            <a:off x="21447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6" name="TextBox 5">
            <a:extLst>
              <a:ext uri="{FF2B5EF4-FFF2-40B4-BE49-F238E27FC236}">
                <a16:creationId xmlns:a16="http://schemas.microsoft.com/office/drawing/2014/main" id="{B8DB46E4-5864-4FC8-8601-10F1CC94D1B5}"/>
              </a:ext>
            </a:extLst>
          </p:cNvPr>
          <p:cNvSpPr txBox="1"/>
          <p:nvPr/>
        </p:nvSpPr>
        <p:spPr>
          <a:xfrm>
            <a:off x="37957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8" name="TextBox 7">
            <a:extLst>
              <a:ext uri="{FF2B5EF4-FFF2-40B4-BE49-F238E27FC236}">
                <a16:creationId xmlns:a16="http://schemas.microsoft.com/office/drawing/2014/main" id="{52DD93C8-8A76-1ACE-23F4-CE648011ECE2}"/>
              </a:ext>
            </a:extLst>
          </p:cNvPr>
          <p:cNvSpPr txBox="1"/>
          <p:nvPr/>
        </p:nvSpPr>
        <p:spPr>
          <a:xfrm>
            <a:off x="706596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0" name="TextBox 9">
            <a:extLst>
              <a:ext uri="{FF2B5EF4-FFF2-40B4-BE49-F238E27FC236}">
                <a16:creationId xmlns:a16="http://schemas.microsoft.com/office/drawing/2014/main" id="{D7474E1E-5A3F-8AA2-3260-F544971B694B}"/>
              </a:ext>
            </a:extLst>
          </p:cNvPr>
          <p:cNvSpPr txBox="1"/>
          <p:nvPr/>
        </p:nvSpPr>
        <p:spPr>
          <a:xfrm>
            <a:off x="5430837"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2" name="TextBox 11">
            <a:extLst>
              <a:ext uri="{FF2B5EF4-FFF2-40B4-BE49-F238E27FC236}">
                <a16:creationId xmlns:a16="http://schemas.microsoft.com/office/drawing/2014/main" id="{B0AD9277-C302-7F23-8335-E489892E2D0D}"/>
              </a:ext>
            </a:extLst>
          </p:cNvPr>
          <p:cNvSpPr txBox="1"/>
          <p:nvPr/>
        </p:nvSpPr>
        <p:spPr>
          <a:xfrm>
            <a:off x="8701088"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6" name="TextBox 15">
            <a:extLst>
              <a:ext uri="{FF2B5EF4-FFF2-40B4-BE49-F238E27FC236}">
                <a16:creationId xmlns:a16="http://schemas.microsoft.com/office/drawing/2014/main" id="{44C4A3F4-DD5B-A05F-5CE4-D9E7E21F2AB8}"/>
              </a:ext>
            </a:extLst>
          </p:cNvPr>
          <p:cNvSpPr txBox="1"/>
          <p:nvPr/>
        </p:nvSpPr>
        <p:spPr>
          <a:xfrm>
            <a:off x="103362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7" name="TextBox 16">
            <a:extLst>
              <a:ext uri="{FF2B5EF4-FFF2-40B4-BE49-F238E27FC236}">
                <a16:creationId xmlns:a16="http://schemas.microsoft.com/office/drawing/2014/main" id="{71EDCF27-177E-460B-BA1E-AE9B72F05A08}"/>
              </a:ext>
            </a:extLst>
          </p:cNvPr>
          <p:cNvSpPr txBox="1"/>
          <p:nvPr/>
        </p:nvSpPr>
        <p:spPr>
          <a:xfrm>
            <a:off x="2758282" y="3759260"/>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18" name="TextBox 17">
            <a:extLst>
              <a:ext uri="{FF2B5EF4-FFF2-40B4-BE49-F238E27FC236}">
                <a16:creationId xmlns:a16="http://schemas.microsoft.com/office/drawing/2014/main" id="{B6BE0409-02D6-4670-8925-A77677457114}"/>
              </a:ext>
            </a:extLst>
          </p:cNvPr>
          <p:cNvSpPr txBox="1"/>
          <p:nvPr/>
        </p:nvSpPr>
        <p:spPr>
          <a:xfrm>
            <a:off x="4412059" y="3756025"/>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19" name="TextBox 18">
            <a:extLst>
              <a:ext uri="{FF2B5EF4-FFF2-40B4-BE49-F238E27FC236}">
                <a16:creationId xmlns:a16="http://schemas.microsoft.com/office/drawing/2014/main" id="{1041754F-5AF3-4A19-8593-B135556D2E15}"/>
              </a:ext>
            </a:extLst>
          </p:cNvPr>
          <p:cNvSpPr txBox="1"/>
          <p:nvPr/>
        </p:nvSpPr>
        <p:spPr>
          <a:xfrm>
            <a:off x="6036468"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0" name="TextBox 19">
            <a:extLst>
              <a:ext uri="{FF2B5EF4-FFF2-40B4-BE49-F238E27FC236}">
                <a16:creationId xmlns:a16="http://schemas.microsoft.com/office/drawing/2014/main" id="{E46D9C44-BAB8-47A1-9E9F-5AA834EB2FD9}"/>
              </a:ext>
            </a:extLst>
          </p:cNvPr>
          <p:cNvSpPr txBox="1"/>
          <p:nvPr/>
        </p:nvSpPr>
        <p:spPr>
          <a:xfrm>
            <a:off x="7686277" y="3756025"/>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1" name="TextBox 20">
            <a:extLst>
              <a:ext uri="{FF2B5EF4-FFF2-40B4-BE49-F238E27FC236}">
                <a16:creationId xmlns:a16="http://schemas.microsoft.com/office/drawing/2014/main" id="{F744D092-CA78-48C1-B277-923B46CB03AC}"/>
              </a:ext>
            </a:extLst>
          </p:cNvPr>
          <p:cNvSpPr txBox="1"/>
          <p:nvPr/>
        </p:nvSpPr>
        <p:spPr>
          <a:xfrm>
            <a:off x="9322592"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2" name="TextBox 21">
            <a:extLst>
              <a:ext uri="{FF2B5EF4-FFF2-40B4-BE49-F238E27FC236}">
                <a16:creationId xmlns:a16="http://schemas.microsoft.com/office/drawing/2014/main" id="{5A53D804-D0B4-4F69-9AEE-988AC603B0F7}"/>
              </a:ext>
            </a:extLst>
          </p:cNvPr>
          <p:cNvSpPr txBox="1"/>
          <p:nvPr/>
        </p:nvSpPr>
        <p:spPr>
          <a:xfrm>
            <a:off x="10957717"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Tree>
    <p:extLst>
      <p:ext uri="{BB962C8B-B14F-4D97-AF65-F5344CB8AC3E}">
        <p14:creationId xmlns:p14="http://schemas.microsoft.com/office/powerpoint/2010/main" val="3553888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0FB5E-D412-06C3-201E-3DE7AAACDE64}"/>
              </a:ext>
            </a:extLst>
          </p:cNvPr>
          <p:cNvSpPr>
            <a:spLocks noGrp="1"/>
          </p:cNvSpPr>
          <p:nvPr>
            <p:ph type="title"/>
          </p:nvPr>
        </p:nvSpPr>
        <p:spPr>
          <a:xfrm>
            <a:off x="7243564" y="945878"/>
            <a:ext cx="2045174" cy="797861"/>
          </a:xfrm>
        </p:spPr>
        <p:txBody>
          <a:bodyPr/>
          <a:lstStyle/>
          <a:p>
            <a:pPr algn="l"/>
            <a:r>
              <a:rPr lang="en-SG" sz="3200"/>
              <a:t>Hike/Dip</a:t>
            </a:r>
          </a:p>
        </p:txBody>
      </p:sp>
      <p:sp>
        <p:nvSpPr>
          <p:cNvPr id="22" name="Title 1">
            <a:extLst>
              <a:ext uri="{FF2B5EF4-FFF2-40B4-BE49-F238E27FC236}">
                <a16:creationId xmlns:a16="http://schemas.microsoft.com/office/drawing/2014/main" id="{0F55D3E0-AE36-BB43-293F-01EA6A8D6E7E}"/>
              </a:ext>
            </a:extLst>
          </p:cNvPr>
          <p:cNvSpPr txBox="1">
            <a:spLocks/>
          </p:cNvSpPr>
          <p:nvPr/>
        </p:nvSpPr>
        <p:spPr>
          <a:xfrm>
            <a:off x="7245373" y="1574818"/>
            <a:ext cx="2272962" cy="797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lgn="l"/>
            <a:r>
              <a:rPr lang="en-SG" sz="3200"/>
              <a:t>Rise/Drop</a:t>
            </a:r>
            <a:endParaRPr lang="en-US"/>
          </a:p>
        </p:txBody>
      </p:sp>
      <p:sp>
        <p:nvSpPr>
          <p:cNvPr id="23" name="Oval 22">
            <a:extLst>
              <a:ext uri="{FF2B5EF4-FFF2-40B4-BE49-F238E27FC236}">
                <a16:creationId xmlns:a16="http://schemas.microsoft.com/office/drawing/2014/main" id="{AF0B41A4-148C-67C1-D6F0-6482BE76D235}"/>
              </a:ext>
            </a:extLst>
          </p:cNvPr>
          <p:cNvSpPr/>
          <p:nvPr/>
        </p:nvSpPr>
        <p:spPr>
          <a:xfrm>
            <a:off x="9034799" y="1669446"/>
            <a:ext cx="499730" cy="43593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A5A5BBB0-D3E0-EB4E-A715-A970F26DDC85}"/>
              </a:ext>
            </a:extLst>
          </p:cNvPr>
          <p:cNvSpPr/>
          <p:nvPr/>
        </p:nvSpPr>
        <p:spPr>
          <a:xfrm>
            <a:off x="8866751" y="1078749"/>
            <a:ext cx="499730" cy="4359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itle 1">
            <a:extLst>
              <a:ext uri="{FF2B5EF4-FFF2-40B4-BE49-F238E27FC236}">
                <a16:creationId xmlns:a16="http://schemas.microsoft.com/office/drawing/2014/main" id="{665D4B12-8194-1A87-CC52-DD609C716C5E}"/>
              </a:ext>
            </a:extLst>
          </p:cNvPr>
          <p:cNvSpPr txBox="1">
            <a:spLocks/>
          </p:cNvSpPr>
          <p:nvPr/>
        </p:nvSpPr>
        <p:spPr>
          <a:xfrm>
            <a:off x="-1423249" y="62010"/>
            <a:ext cx="10290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SG"/>
              <a:t>Confusion matrix</a:t>
            </a:r>
          </a:p>
        </p:txBody>
      </p:sp>
      <p:pic>
        <p:nvPicPr>
          <p:cNvPr id="27" name="Picture 26">
            <a:extLst>
              <a:ext uri="{FF2B5EF4-FFF2-40B4-BE49-F238E27FC236}">
                <a16:creationId xmlns:a16="http://schemas.microsoft.com/office/drawing/2014/main" id="{DFE51E04-7E87-CD15-57DE-38CCC696EB5A}"/>
              </a:ext>
            </a:extLst>
          </p:cNvPr>
          <p:cNvPicPr>
            <a:picLocks noChangeAspect="1"/>
          </p:cNvPicPr>
          <p:nvPr/>
        </p:nvPicPr>
        <p:blipFill>
          <a:blip r:embed="rId2"/>
          <a:stretch>
            <a:fillRect/>
          </a:stretch>
        </p:blipFill>
        <p:spPr>
          <a:xfrm>
            <a:off x="159488" y="859872"/>
            <a:ext cx="3562263" cy="2978482"/>
          </a:xfrm>
          <a:prstGeom prst="rect">
            <a:avLst/>
          </a:prstGeom>
        </p:spPr>
      </p:pic>
      <p:pic>
        <p:nvPicPr>
          <p:cNvPr id="28" name="Picture 27">
            <a:extLst>
              <a:ext uri="{FF2B5EF4-FFF2-40B4-BE49-F238E27FC236}">
                <a16:creationId xmlns:a16="http://schemas.microsoft.com/office/drawing/2014/main" id="{BA61331F-3F9D-D8D3-7CB0-0EAC2EE9AF04}"/>
              </a:ext>
            </a:extLst>
          </p:cNvPr>
          <p:cNvPicPr>
            <a:picLocks noChangeAspect="1"/>
          </p:cNvPicPr>
          <p:nvPr/>
        </p:nvPicPr>
        <p:blipFill>
          <a:blip r:embed="rId3"/>
          <a:stretch>
            <a:fillRect/>
          </a:stretch>
        </p:blipFill>
        <p:spPr>
          <a:xfrm>
            <a:off x="3849342" y="859872"/>
            <a:ext cx="3368200" cy="2978482"/>
          </a:xfrm>
          <a:prstGeom prst="rect">
            <a:avLst/>
          </a:prstGeom>
        </p:spPr>
      </p:pic>
      <p:pic>
        <p:nvPicPr>
          <p:cNvPr id="29" name="Picture 28">
            <a:extLst>
              <a:ext uri="{FF2B5EF4-FFF2-40B4-BE49-F238E27FC236}">
                <a16:creationId xmlns:a16="http://schemas.microsoft.com/office/drawing/2014/main" id="{A44EA287-E345-87BA-B1AE-36CE606C9045}"/>
              </a:ext>
            </a:extLst>
          </p:cNvPr>
          <p:cNvPicPr>
            <a:picLocks noChangeAspect="1"/>
          </p:cNvPicPr>
          <p:nvPr/>
        </p:nvPicPr>
        <p:blipFill>
          <a:blip r:embed="rId4"/>
          <a:stretch>
            <a:fillRect/>
          </a:stretch>
        </p:blipFill>
        <p:spPr>
          <a:xfrm>
            <a:off x="159488" y="3915142"/>
            <a:ext cx="3562263" cy="2880847"/>
          </a:xfrm>
          <a:prstGeom prst="rect">
            <a:avLst/>
          </a:prstGeom>
        </p:spPr>
      </p:pic>
      <p:pic>
        <p:nvPicPr>
          <p:cNvPr id="30" name="Picture 29">
            <a:extLst>
              <a:ext uri="{FF2B5EF4-FFF2-40B4-BE49-F238E27FC236}">
                <a16:creationId xmlns:a16="http://schemas.microsoft.com/office/drawing/2014/main" id="{0C8D067F-071F-3C17-13FB-C70FE59DE44C}"/>
              </a:ext>
            </a:extLst>
          </p:cNvPr>
          <p:cNvPicPr>
            <a:picLocks noChangeAspect="1"/>
          </p:cNvPicPr>
          <p:nvPr/>
        </p:nvPicPr>
        <p:blipFill>
          <a:blip r:embed="rId5"/>
          <a:stretch>
            <a:fillRect/>
          </a:stretch>
        </p:blipFill>
        <p:spPr>
          <a:xfrm>
            <a:off x="3849341" y="3915142"/>
            <a:ext cx="3339097" cy="2880847"/>
          </a:xfrm>
          <a:prstGeom prst="rect">
            <a:avLst/>
          </a:prstGeom>
        </p:spPr>
      </p:pic>
      <p:sp>
        <p:nvSpPr>
          <p:cNvPr id="31" name="Subtitle 2">
            <a:extLst>
              <a:ext uri="{FF2B5EF4-FFF2-40B4-BE49-F238E27FC236}">
                <a16:creationId xmlns:a16="http://schemas.microsoft.com/office/drawing/2014/main" id="{F7015085-0176-FC22-B797-97D53760040D}"/>
              </a:ext>
            </a:extLst>
          </p:cNvPr>
          <p:cNvSpPr txBox="1">
            <a:spLocks/>
          </p:cNvSpPr>
          <p:nvPr/>
        </p:nvSpPr>
        <p:spPr>
          <a:xfrm>
            <a:off x="7706054" y="2609172"/>
            <a:ext cx="4090388" cy="245836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SG" sz="3200" dirty="0">
                <a:latin typeface="Chewy"/>
              </a:rPr>
              <a:t>Generally, modelling based on hike or dip in price scored higher for accuracy and F1-scores.</a:t>
            </a:r>
          </a:p>
          <a:p>
            <a:pPr marL="342900" indent="-342900">
              <a:buFont typeface="Arial" panose="020B0604020202020204" pitchFamily="34" charset="0"/>
              <a:buChar char="•"/>
            </a:pPr>
            <a:endParaRPr lang="en-SG" sz="2100"/>
          </a:p>
          <a:p>
            <a:endParaRPr lang="en-US" sz="2100"/>
          </a:p>
        </p:txBody>
      </p:sp>
      <p:sp>
        <p:nvSpPr>
          <p:cNvPr id="32" name="Oval 31">
            <a:extLst>
              <a:ext uri="{FF2B5EF4-FFF2-40B4-BE49-F238E27FC236}">
                <a16:creationId xmlns:a16="http://schemas.microsoft.com/office/drawing/2014/main" id="{0AEFF2BE-8E4C-FB55-FFA3-6B3FFE59D29E}"/>
              </a:ext>
            </a:extLst>
          </p:cNvPr>
          <p:cNvSpPr/>
          <p:nvPr/>
        </p:nvSpPr>
        <p:spPr>
          <a:xfrm>
            <a:off x="398556" y="1185282"/>
            <a:ext cx="2070707" cy="904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435037BF-0F13-2DFB-47FD-3D240370480A}"/>
              </a:ext>
            </a:extLst>
          </p:cNvPr>
          <p:cNvSpPr/>
          <p:nvPr/>
        </p:nvSpPr>
        <p:spPr>
          <a:xfrm>
            <a:off x="4081598" y="4164792"/>
            <a:ext cx="2070707" cy="904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9874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59BC-6658-1C39-8A29-F9F626A7E0FD}"/>
              </a:ext>
            </a:extLst>
          </p:cNvPr>
          <p:cNvSpPr>
            <a:spLocks noGrp="1"/>
          </p:cNvSpPr>
          <p:nvPr>
            <p:ph type="title"/>
          </p:nvPr>
        </p:nvSpPr>
        <p:spPr>
          <a:xfrm>
            <a:off x="101009" y="63375"/>
            <a:ext cx="10877754" cy="1776057"/>
          </a:xfrm>
        </p:spPr>
        <p:txBody>
          <a:bodyPr/>
          <a:lstStyle/>
          <a:p>
            <a:r>
              <a:rPr lang="en-SG"/>
              <a:t>Social Text Analysis </a:t>
            </a:r>
            <a:br>
              <a:rPr lang="en-SG"/>
            </a:br>
            <a:r>
              <a:rPr lang="en-SG"/>
              <a:t>(Compound Score w/ Confusion Matrix)</a:t>
            </a:r>
          </a:p>
        </p:txBody>
      </p:sp>
      <p:graphicFrame>
        <p:nvGraphicFramePr>
          <p:cNvPr id="3" name="Google Shape;1794;p63">
            <a:extLst>
              <a:ext uri="{FF2B5EF4-FFF2-40B4-BE49-F238E27FC236}">
                <a16:creationId xmlns:a16="http://schemas.microsoft.com/office/drawing/2014/main" id="{8798A357-4BBE-0764-C55D-25411E6044BB}"/>
              </a:ext>
            </a:extLst>
          </p:cNvPr>
          <p:cNvGraphicFramePr/>
          <p:nvPr>
            <p:extLst>
              <p:ext uri="{D42A27DB-BD31-4B8C-83A1-F6EECF244321}">
                <p14:modId xmlns:p14="http://schemas.microsoft.com/office/powerpoint/2010/main" val="2025828720"/>
              </p:ext>
            </p:extLst>
          </p:nvPr>
        </p:nvGraphicFramePr>
        <p:xfrm>
          <a:off x="101009" y="1539239"/>
          <a:ext cx="7959232" cy="4488951"/>
        </p:xfrm>
        <a:graphic>
          <a:graphicData uri="http://schemas.openxmlformats.org/drawingml/2006/table">
            <a:tbl>
              <a:tblPr>
                <a:noFill/>
                <a:tableStyleId>{B8F2311C-D5D3-450F-AB38-6EC880105CAD}</a:tableStyleId>
              </a:tblPr>
              <a:tblGrid>
                <a:gridCol w="2175466">
                  <a:extLst>
                    <a:ext uri="{9D8B030D-6E8A-4147-A177-3AD203B41FA5}">
                      <a16:colId xmlns:a16="http://schemas.microsoft.com/office/drawing/2014/main" val="20000"/>
                    </a:ext>
                  </a:extLst>
                </a:gridCol>
                <a:gridCol w="3068989">
                  <a:extLst>
                    <a:ext uri="{9D8B030D-6E8A-4147-A177-3AD203B41FA5}">
                      <a16:colId xmlns:a16="http://schemas.microsoft.com/office/drawing/2014/main" val="20001"/>
                    </a:ext>
                  </a:extLst>
                </a:gridCol>
                <a:gridCol w="2714777">
                  <a:extLst>
                    <a:ext uri="{9D8B030D-6E8A-4147-A177-3AD203B41FA5}">
                      <a16:colId xmlns:a16="http://schemas.microsoft.com/office/drawing/2014/main" val="20002"/>
                    </a:ext>
                  </a:extLst>
                </a:gridCol>
              </a:tblGrid>
              <a:tr h="835682">
                <a:tc>
                  <a:txBody>
                    <a:bodyPr/>
                    <a:lstStyle/>
                    <a:p>
                      <a:pPr marL="0" lvl="0" indent="0" algn="ctr" rtl="0">
                        <a:spcBef>
                          <a:spcPts val="0"/>
                        </a:spcBef>
                        <a:spcAft>
                          <a:spcPts val="0"/>
                        </a:spcAft>
                        <a:buNone/>
                      </a:pPr>
                      <a:endParaRPr sz="2400">
                        <a:latin typeface="Ubuntu" panose="020B0504030602030204" pitchFamily="34" charset="0"/>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Overall </a:t>
                      </a:r>
                      <a:r>
                        <a:rPr lang="en" sz="1800" b="0" i="0" u="none" strike="noStrike" cap="none">
                          <a:solidFill>
                            <a:schemeClr val="accent3"/>
                          </a:solidFill>
                          <a:latin typeface="Chewy"/>
                          <a:ea typeface="Chewy"/>
                          <a:cs typeface="Chewy"/>
                          <a:sym typeface="Arial"/>
                        </a:rPr>
                        <a:t>compound</a:t>
                      </a:r>
                      <a:r>
                        <a:rPr lang="en" sz="1800" b="0" i="0" u="none" strike="noStrike" cap="none">
                          <a:solidFill>
                            <a:schemeClr val="accent3"/>
                          </a:solidFill>
                          <a:latin typeface="Chewy"/>
                          <a:ea typeface="Chewy"/>
                          <a:cs typeface="Chewy"/>
                          <a:sym typeface="Chewy"/>
                        </a:rPr>
                        <a:t> score</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(Price Dip)</a:t>
                      </a:r>
                      <a:endParaRPr sz="1800" b="0" i="0" u="none" strike="noStrike" cap="none">
                        <a:solidFill>
                          <a:schemeClr val="accent3"/>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Overall compound score</a:t>
                      </a:r>
                    </a:p>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(Price Hike)</a:t>
                      </a:r>
                    </a:p>
                  </a:txBody>
                  <a:tcPr marL="121900" marR="121900" marT="121900" marB="12190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69401">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Vitalik</a:t>
                      </a:r>
                      <a:r>
                        <a:rPr lang="en-US" sz="1800" b="0" i="0" u="none" strike="noStrike" cap="none">
                          <a:solidFill>
                            <a:schemeClr val="accent3"/>
                          </a:solidFill>
                          <a:latin typeface="Chewy"/>
                          <a:ea typeface="Chewy"/>
                          <a:cs typeface="Chewy"/>
                          <a:sym typeface="Chewy"/>
                        </a:rPr>
                        <a:t> </a:t>
                      </a:r>
                      <a:r>
                        <a:rPr lang="en-US" sz="1800" b="0" i="0" u="none" strike="noStrike" cap="none" err="1">
                          <a:solidFill>
                            <a:schemeClr val="accent3"/>
                          </a:solidFill>
                          <a:latin typeface="Chewy"/>
                          <a:ea typeface="Chewy"/>
                          <a:cs typeface="Chewy"/>
                          <a:sym typeface="Chewy"/>
                        </a:rPr>
                        <a:t>Buterin</a:t>
                      </a:r>
                      <a:endParaRPr lang="en"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0.96</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598174">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Elon Musk</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a:t>
                      </a:r>
                      <a:r>
                        <a:rPr lang="en-SG" sz="1900" b="1">
                          <a:solidFill>
                            <a:schemeClr val="lt1"/>
                          </a:solidFill>
                          <a:latin typeface="Ubuntu" panose="020B0504030602030204" pitchFamily="34" charset="0"/>
                          <a:ea typeface="Ubuntu"/>
                          <a:cs typeface="Ubuntu"/>
                          <a:sym typeface="Ubuntu"/>
                        </a:rPr>
                        <a:t>.77</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900" b="1">
                          <a:solidFill>
                            <a:schemeClr val="lt1"/>
                          </a:solidFill>
                          <a:latin typeface="Ubuntu" panose="020B0504030602030204" pitchFamily="34" charset="0"/>
                          <a:ea typeface="Ubuntu"/>
                          <a:cs typeface="Ubuntu"/>
                          <a:sym typeface="Ubuntu"/>
                        </a:rPr>
                        <a:t>0.99</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Nayib</a:t>
                      </a:r>
                      <a:r>
                        <a:rPr lang="en-US" sz="1800" b="0" i="0" u="none" strike="noStrike" cap="none">
                          <a:solidFill>
                            <a:schemeClr val="accent3"/>
                          </a:solidFill>
                          <a:latin typeface="Chewy"/>
                          <a:ea typeface="Chewy"/>
                          <a:cs typeface="Chewy"/>
                          <a:sym typeface="Chewy"/>
                        </a:rPr>
                        <a:t> </a:t>
                      </a:r>
                      <a:r>
                        <a:rPr lang="en-US" sz="1800" b="0" i="0" u="none" strike="noStrike" cap="none" err="1">
                          <a:solidFill>
                            <a:schemeClr val="accent3"/>
                          </a:solidFill>
                          <a:latin typeface="Chewy"/>
                          <a:ea typeface="Chewy"/>
                          <a:cs typeface="Chewy"/>
                          <a:sym typeface="Chewy"/>
                        </a:rPr>
                        <a:t>Bukele</a:t>
                      </a:r>
                      <a:endParaRPr lang="en-US"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0.82</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0.92</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273072301"/>
                  </a:ext>
                </a:extLst>
              </a:tr>
              <a:tr h="562465">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Changpeng</a:t>
                      </a:r>
                      <a:r>
                        <a:rPr lang="en-US" sz="1800" b="0" i="0" u="none" strike="noStrike" cap="none">
                          <a:solidFill>
                            <a:schemeClr val="accent3"/>
                          </a:solidFill>
                          <a:latin typeface="Chewy"/>
                          <a:ea typeface="Chewy"/>
                          <a:cs typeface="Chewy"/>
                          <a:sym typeface="Chewy"/>
                        </a:rPr>
                        <a:t> Zhao</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-.10</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492786940"/>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Bloomberg</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0.98</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777928212"/>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Goldman Sachs</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0.80</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0.81</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851778791"/>
                  </a:ext>
                </a:extLst>
              </a:tr>
            </a:tbl>
          </a:graphicData>
        </a:graphic>
      </p:graphicFrame>
      <p:sp>
        <p:nvSpPr>
          <p:cNvPr id="10" name="Speech Bubble: Oval 9">
            <a:extLst>
              <a:ext uri="{FF2B5EF4-FFF2-40B4-BE49-F238E27FC236}">
                <a16:creationId xmlns:a16="http://schemas.microsoft.com/office/drawing/2014/main" id="{04CFA736-BEC9-90E3-FF01-587448D43A4B}"/>
              </a:ext>
            </a:extLst>
          </p:cNvPr>
          <p:cNvSpPr/>
          <p:nvPr/>
        </p:nvSpPr>
        <p:spPr>
          <a:xfrm>
            <a:off x="8322674" y="1756928"/>
            <a:ext cx="3652024" cy="1587226"/>
          </a:xfrm>
          <a:prstGeom prst="wedgeEllipseCallout">
            <a:avLst>
              <a:gd name="adj1" fmla="val -58579"/>
              <a:gd name="adj2" fmla="val 104913"/>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ysClr val="windowText" lastClr="000000"/>
              </a:solidFill>
            </a:endParaRPr>
          </a:p>
          <a:p>
            <a:pPr algn="ctr"/>
            <a:r>
              <a:rPr lang="en-SG" sz="1600">
                <a:solidFill>
                  <a:sysClr val="windowText" lastClr="000000"/>
                </a:solidFill>
              </a:rPr>
              <a:t>During days of both price dips and price hikes, influencers’ tweets are generally very positive</a:t>
            </a:r>
            <a:endParaRPr lang="en-US" sz="1600">
              <a:solidFill>
                <a:sysClr val="windowText" lastClr="000000"/>
              </a:solidFill>
            </a:endParaRPr>
          </a:p>
          <a:p>
            <a:pPr algn="ctr"/>
            <a:endParaRPr lang="en-SG" sz="1600">
              <a:solidFill>
                <a:sysClr val="windowText" lastClr="000000"/>
              </a:solidFill>
            </a:endParaRPr>
          </a:p>
        </p:txBody>
      </p:sp>
    </p:spTree>
    <p:extLst>
      <p:ext uri="{BB962C8B-B14F-4D97-AF65-F5344CB8AC3E}">
        <p14:creationId xmlns:p14="http://schemas.microsoft.com/office/powerpoint/2010/main" val="212035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58" name="Google Shape;958;p44"/>
          <p:cNvGrpSpPr/>
          <p:nvPr/>
        </p:nvGrpSpPr>
        <p:grpSpPr>
          <a:xfrm>
            <a:off x="5892984" y="1321733"/>
            <a:ext cx="4916769" cy="4710352"/>
            <a:chOff x="4419737" y="991300"/>
            <a:chExt cx="3687577" cy="3532764"/>
          </a:xfrm>
        </p:grpSpPr>
        <p:sp>
          <p:nvSpPr>
            <p:cNvPr id="959" name="Google Shape;959;p44"/>
            <p:cNvSpPr/>
            <p:nvPr/>
          </p:nvSpPr>
          <p:spPr>
            <a:xfrm>
              <a:off x="5505552" y="4180168"/>
              <a:ext cx="1347595" cy="171425"/>
            </a:xfrm>
            <a:custGeom>
              <a:avLst/>
              <a:gdLst/>
              <a:ahLst/>
              <a:cxnLst/>
              <a:rect l="l" t="t" r="r" b="b"/>
              <a:pathLst>
                <a:path w="39911" h="5077" extrusionOk="0">
                  <a:moveTo>
                    <a:pt x="1" y="0"/>
                  </a:moveTo>
                  <a:lnTo>
                    <a:pt x="1" y="5076"/>
                  </a:lnTo>
                  <a:lnTo>
                    <a:pt x="39910" y="5076"/>
                  </a:lnTo>
                  <a:lnTo>
                    <a:pt x="399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0" name="Google Shape;960;p44"/>
            <p:cNvSpPr/>
            <p:nvPr/>
          </p:nvSpPr>
          <p:spPr>
            <a:xfrm>
              <a:off x="5645136" y="4180168"/>
              <a:ext cx="256614" cy="171425"/>
            </a:xfrm>
            <a:custGeom>
              <a:avLst/>
              <a:gdLst/>
              <a:ahLst/>
              <a:cxnLst/>
              <a:rect l="l" t="t" r="r" b="b"/>
              <a:pathLst>
                <a:path w="7600" h="5077" extrusionOk="0">
                  <a:moveTo>
                    <a:pt x="1" y="0"/>
                  </a:moveTo>
                  <a:lnTo>
                    <a:pt x="1" y="5076"/>
                  </a:lnTo>
                  <a:lnTo>
                    <a:pt x="7600" y="5076"/>
                  </a:lnTo>
                  <a:lnTo>
                    <a:pt x="7600"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1" name="Google Shape;961;p44"/>
            <p:cNvSpPr/>
            <p:nvPr/>
          </p:nvSpPr>
          <p:spPr>
            <a:xfrm>
              <a:off x="6505198" y="4180168"/>
              <a:ext cx="187835" cy="171425"/>
            </a:xfrm>
            <a:custGeom>
              <a:avLst/>
              <a:gdLst/>
              <a:ahLst/>
              <a:cxnLst/>
              <a:rect l="l" t="t" r="r" b="b"/>
              <a:pathLst>
                <a:path w="5563" h="5077" extrusionOk="0">
                  <a:moveTo>
                    <a:pt x="0" y="0"/>
                  </a:moveTo>
                  <a:lnTo>
                    <a:pt x="0" y="5076"/>
                  </a:lnTo>
                  <a:lnTo>
                    <a:pt x="5563" y="5076"/>
                  </a:lnTo>
                  <a:lnTo>
                    <a:pt x="5563"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2" name="Google Shape;962;p44"/>
            <p:cNvSpPr/>
            <p:nvPr/>
          </p:nvSpPr>
          <p:spPr>
            <a:xfrm>
              <a:off x="5505552" y="3838399"/>
              <a:ext cx="1347595" cy="171425"/>
            </a:xfrm>
            <a:custGeom>
              <a:avLst/>
              <a:gdLst/>
              <a:ahLst/>
              <a:cxnLst/>
              <a:rect l="l" t="t" r="r" b="b"/>
              <a:pathLst>
                <a:path w="39911" h="5077" extrusionOk="0">
                  <a:moveTo>
                    <a:pt x="1" y="0"/>
                  </a:moveTo>
                  <a:lnTo>
                    <a:pt x="1" y="5076"/>
                  </a:lnTo>
                  <a:lnTo>
                    <a:pt x="39910" y="5076"/>
                  </a:lnTo>
                  <a:lnTo>
                    <a:pt x="39910"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63" name="Google Shape;963;p44"/>
            <p:cNvSpPr/>
            <p:nvPr/>
          </p:nvSpPr>
          <p:spPr>
            <a:xfrm>
              <a:off x="5645136" y="3838399"/>
              <a:ext cx="256614" cy="171425"/>
            </a:xfrm>
            <a:custGeom>
              <a:avLst/>
              <a:gdLst/>
              <a:ahLst/>
              <a:cxnLst/>
              <a:rect l="l" t="t" r="r" b="b"/>
              <a:pathLst>
                <a:path w="7600" h="5077" extrusionOk="0">
                  <a:moveTo>
                    <a:pt x="1" y="0"/>
                  </a:moveTo>
                  <a:lnTo>
                    <a:pt x="1" y="5076"/>
                  </a:lnTo>
                  <a:lnTo>
                    <a:pt x="7600" y="5076"/>
                  </a:lnTo>
                  <a:lnTo>
                    <a:pt x="7600"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4" name="Google Shape;964;p44"/>
            <p:cNvSpPr/>
            <p:nvPr/>
          </p:nvSpPr>
          <p:spPr>
            <a:xfrm>
              <a:off x="6505198" y="3838399"/>
              <a:ext cx="187835" cy="171425"/>
            </a:xfrm>
            <a:custGeom>
              <a:avLst/>
              <a:gdLst/>
              <a:ahLst/>
              <a:cxnLst/>
              <a:rect l="l" t="t" r="r" b="b"/>
              <a:pathLst>
                <a:path w="5563" h="5077" extrusionOk="0">
                  <a:moveTo>
                    <a:pt x="0" y="0"/>
                  </a:moveTo>
                  <a:lnTo>
                    <a:pt x="0" y="5076"/>
                  </a:lnTo>
                  <a:lnTo>
                    <a:pt x="5563" y="5076"/>
                  </a:lnTo>
                  <a:lnTo>
                    <a:pt x="5563"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5" name="Google Shape;965;p44"/>
            <p:cNvSpPr/>
            <p:nvPr/>
          </p:nvSpPr>
          <p:spPr>
            <a:xfrm>
              <a:off x="5505552" y="3325238"/>
              <a:ext cx="1347595" cy="171425"/>
            </a:xfrm>
            <a:custGeom>
              <a:avLst/>
              <a:gdLst/>
              <a:ahLst/>
              <a:cxnLst/>
              <a:rect l="l" t="t" r="r" b="b"/>
              <a:pathLst>
                <a:path w="39911" h="5077" extrusionOk="0">
                  <a:moveTo>
                    <a:pt x="1" y="1"/>
                  </a:moveTo>
                  <a:lnTo>
                    <a:pt x="1" y="5077"/>
                  </a:lnTo>
                  <a:lnTo>
                    <a:pt x="39910" y="5077"/>
                  </a:lnTo>
                  <a:lnTo>
                    <a:pt x="3991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6" name="Google Shape;966;p44"/>
            <p:cNvSpPr/>
            <p:nvPr/>
          </p:nvSpPr>
          <p:spPr>
            <a:xfrm>
              <a:off x="5645136" y="3325238"/>
              <a:ext cx="256614" cy="171425"/>
            </a:xfrm>
            <a:custGeom>
              <a:avLst/>
              <a:gdLst/>
              <a:ahLst/>
              <a:cxnLst/>
              <a:rect l="l" t="t" r="r" b="b"/>
              <a:pathLst>
                <a:path w="7600" h="5077" extrusionOk="0">
                  <a:moveTo>
                    <a:pt x="1" y="1"/>
                  </a:moveTo>
                  <a:lnTo>
                    <a:pt x="1" y="5077"/>
                  </a:lnTo>
                  <a:lnTo>
                    <a:pt x="7600" y="5077"/>
                  </a:lnTo>
                  <a:lnTo>
                    <a:pt x="7600" y="1"/>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7" name="Google Shape;967;p44"/>
            <p:cNvSpPr/>
            <p:nvPr/>
          </p:nvSpPr>
          <p:spPr>
            <a:xfrm>
              <a:off x="6505198" y="3325238"/>
              <a:ext cx="187835" cy="171425"/>
            </a:xfrm>
            <a:custGeom>
              <a:avLst/>
              <a:gdLst/>
              <a:ahLst/>
              <a:cxnLst/>
              <a:rect l="l" t="t" r="r" b="b"/>
              <a:pathLst>
                <a:path w="5563" h="5077" extrusionOk="0">
                  <a:moveTo>
                    <a:pt x="0" y="1"/>
                  </a:moveTo>
                  <a:lnTo>
                    <a:pt x="0" y="5077"/>
                  </a:lnTo>
                  <a:lnTo>
                    <a:pt x="5563" y="5077"/>
                  </a:lnTo>
                  <a:lnTo>
                    <a:pt x="5563" y="1"/>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8" name="Google Shape;968;p44"/>
            <p:cNvSpPr/>
            <p:nvPr/>
          </p:nvSpPr>
          <p:spPr>
            <a:xfrm>
              <a:off x="5665665" y="4351559"/>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9" name="Google Shape;969;p44"/>
            <p:cNvSpPr/>
            <p:nvPr/>
          </p:nvSpPr>
          <p:spPr>
            <a:xfrm>
              <a:off x="5805250" y="4351559"/>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0" name="Google Shape;970;p44"/>
            <p:cNvSpPr/>
            <p:nvPr/>
          </p:nvSpPr>
          <p:spPr>
            <a:xfrm>
              <a:off x="6665312" y="4351559"/>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1" name="Google Shape;971;p44"/>
            <p:cNvSpPr/>
            <p:nvPr/>
          </p:nvSpPr>
          <p:spPr>
            <a:xfrm>
              <a:off x="5665665" y="3667008"/>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2" name="Google Shape;972;p44"/>
            <p:cNvSpPr/>
            <p:nvPr/>
          </p:nvSpPr>
          <p:spPr>
            <a:xfrm>
              <a:off x="5805250" y="3667008"/>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3" name="Google Shape;973;p44"/>
            <p:cNvSpPr/>
            <p:nvPr/>
          </p:nvSpPr>
          <p:spPr>
            <a:xfrm>
              <a:off x="6665312" y="3667008"/>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4" name="Google Shape;974;p44"/>
            <p:cNvSpPr/>
            <p:nvPr/>
          </p:nvSpPr>
          <p:spPr>
            <a:xfrm>
              <a:off x="5665665" y="3495616"/>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5" name="Google Shape;975;p44"/>
            <p:cNvSpPr/>
            <p:nvPr/>
          </p:nvSpPr>
          <p:spPr>
            <a:xfrm>
              <a:off x="5805250" y="3495616"/>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6" name="Google Shape;976;p44"/>
            <p:cNvSpPr/>
            <p:nvPr/>
          </p:nvSpPr>
          <p:spPr>
            <a:xfrm>
              <a:off x="6665312" y="3495616"/>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7" name="Google Shape;977;p44"/>
            <p:cNvSpPr/>
            <p:nvPr/>
          </p:nvSpPr>
          <p:spPr>
            <a:xfrm>
              <a:off x="5665665" y="4009790"/>
              <a:ext cx="1348608" cy="170412"/>
            </a:xfrm>
            <a:custGeom>
              <a:avLst/>
              <a:gdLst/>
              <a:ahLst/>
              <a:cxnLst/>
              <a:rect l="l" t="t" r="r" b="b"/>
              <a:pathLst>
                <a:path w="39941" h="5047" extrusionOk="0">
                  <a:moveTo>
                    <a:pt x="1" y="0"/>
                  </a:moveTo>
                  <a:lnTo>
                    <a:pt x="1" y="5046"/>
                  </a:lnTo>
                  <a:lnTo>
                    <a:pt x="39941" y="504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8" name="Google Shape;978;p44"/>
            <p:cNvSpPr/>
            <p:nvPr/>
          </p:nvSpPr>
          <p:spPr>
            <a:xfrm>
              <a:off x="5805250" y="4009790"/>
              <a:ext cx="256614" cy="170412"/>
            </a:xfrm>
            <a:custGeom>
              <a:avLst/>
              <a:gdLst/>
              <a:ahLst/>
              <a:cxnLst/>
              <a:rect l="l" t="t" r="r" b="b"/>
              <a:pathLst>
                <a:path w="7600" h="5047" extrusionOk="0">
                  <a:moveTo>
                    <a:pt x="0" y="0"/>
                  </a:moveTo>
                  <a:lnTo>
                    <a:pt x="0" y="5046"/>
                  </a:lnTo>
                  <a:lnTo>
                    <a:pt x="7599" y="504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9" name="Google Shape;979;p44"/>
            <p:cNvSpPr/>
            <p:nvPr/>
          </p:nvSpPr>
          <p:spPr>
            <a:xfrm>
              <a:off x="6665312" y="4009790"/>
              <a:ext cx="187835" cy="170412"/>
            </a:xfrm>
            <a:custGeom>
              <a:avLst/>
              <a:gdLst/>
              <a:ahLst/>
              <a:cxnLst/>
              <a:rect l="l" t="t" r="r" b="b"/>
              <a:pathLst>
                <a:path w="5563" h="5047" extrusionOk="0">
                  <a:moveTo>
                    <a:pt x="0" y="0"/>
                  </a:moveTo>
                  <a:lnTo>
                    <a:pt x="0" y="5046"/>
                  </a:lnTo>
                  <a:lnTo>
                    <a:pt x="5562" y="504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80" name="Google Shape;980;p44"/>
            <p:cNvSpPr/>
            <p:nvPr/>
          </p:nvSpPr>
          <p:spPr>
            <a:xfrm>
              <a:off x="6838729" y="3376190"/>
              <a:ext cx="1268585" cy="1143047"/>
            </a:xfrm>
            <a:custGeom>
              <a:avLst/>
              <a:gdLst/>
              <a:ahLst/>
              <a:cxnLst/>
              <a:rect l="l" t="t" r="r" b="b"/>
              <a:pathLst>
                <a:path w="37571" h="33853" extrusionOk="0">
                  <a:moveTo>
                    <a:pt x="18795" y="0"/>
                  </a:moveTo>
                  <a:cubicBezTo>
                    <a:pt x="11332" y="0"/>
                    <a:pt x="4496" y="4956"/>
                    <a:pt x="2463" y="12504"/>
                  </a:cubicBezTo>
                  <a:cubicBezTo>
                    <a:pt x="1" y="21531"/>
                    <a:pt x="5351" y="30802"/>
                    <a:pt x="14348" y="33264"/>
                  </a:cubicBezTo>
                  <a:cubicBezTo>
                    <a:pt x="15827" y="33663"/>
                    <a:pt x="17314" y="33853"/>
                    <a:pt x="18776" y="33853"/>
                  </a:cubicBezTo>
                  <a:cubicBezTo>
                    <a:pt x="26239" y="33853"/>
                    <a:pt x="33075" y="28897"/>
                    <a:pt x="35108" y="21349"/>
                  </a:cubicBezTo>
                  <a:cubicBezTo>
                    <a:pt x="37570" y="12322"/>
                    <a:pt x="32220" y="3051"/>
                    <a:pt x="23223" y="589"/>
                  </a:cubicBezTo>
                  <a:cubicBezTo>
                    <a:pt x="21744" y="190"/>
                    <a:pt x="20257" y="0"/>
                    <a:pt x="1879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981" name="Google Shape;981;p44"/>
            <p:cNvSpPr/>
            <p:nvPr/>
          </p:nvSpPr>
          <p:spPr>
            <a:xfrm>
              <a:off x="6758706" y="3354614"/>
              <a:ext cx="1267504" cy="1142405"/>
            </a:xfrm>
            <a:custGeom>
              <a:avLst/>
              <a:gdLst/>
              <a:ahLst/>
              <a:cxnLst/>
              <a:rect l="l" t="t" r="r" b="b"/>
              <a:pathLst>
                <a:path w="37539" h="33834" extrusionOk="0">
                  <a:moveTo>
                    <a:pt x="18766" y="1"/>
                  </a:moveTo>
                  <a:cubicBezTo>
                    <a:pt x="11309" y="1"/>
                    <a:pt x="4490" y="4956"/>
                    <a:pt x="2432" y="12505"/>
                  </a:cubicBezTo>
                  <a:cubicBezTo>
                    <a:pt x="0" y="21502"/>
                    <a:pt x="5319" y="30803"/>
                    <a:pt x="14347" y="33234"/>
                  </a:cubicBezTo>
                  <a:cubicBezTo>
                    <a:pt x="15835" y="33640"/>
                    <a:pt x="17329" y="33834"/>
                    <a:pt x="18799" y="33834"/>
                  </a:cubicBezTo>
                  <a:cubicBezTo>
                    <a:pt x="26246" y="33834"/>
                    <a:pt x="33051" y="28864"/>
                    <a:pt x="35107" y="21350"/>
                  </a:cubicBezTo>
                  <a:cubicBezTo>
                    <a:pt x="37539" y="12322"/>
                    <a:pt x="32220" y="3021"/>
                    <a:pt x="23192" y="590"/>
                  </a:cubicBezTo>
                  <a:cubicBezTo>
                    <a:pt x="21713" y="191"/>
                    <a:pt x="20227" y="1"/>
                    <a:pt x="18766"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982" name="Google Shape;982;p44"/>
            <p:cNvSpPr/>
            <p:nvPr/>
          </p:nvSpPr>
          <p:spPr>
            <a:xfrm>
              <a:off x="6883907" y="3467456"/>
              <a:ext cx="1017103" cy="916787"/>
            </a:xfrm>
            <a:custGeom>
              <a:avLst/>
              <a:gdLst/>
              <a:ahLst/>
              <a:cxnLst/>
              <a:rect l="l" t="t" r="r" b="b"/>
              <a:pathLst>
                <a:path w="30123" h="27152" extrusionOk="0">
                  <a:moveTo>
                    <a:pt x="15069" y="1"/>
                  </a:moveTo>
                  <a:cubicBezTo>
                    <a:pt x="9084" y="1"/>
                    <a:pt x="3604" y="3985"/>
                    <a:pt x="1976" y="10014"/>
                  </a:cubicBezTo>
                  <a:cubicBezTo>
                    <a:pt x="0" y="17248"/>
                    <a:pt x="4286" y="24725"/>
                    <a:pt x="11520" y="26670"/>
                  </a:cubicBezTo>
                  <a:cubicBezTo>
                    <a:pt x="12714" y="26996"/>
                    <a:pt x="13913" y="27152"/>
                    <a:pt x="15092" y="27152"/>
                  </a:cubicBezTo>
                  <a:cubicBezTo>
                    <a:pt x="21062" y="27152"/>
                    <a:pt x="26522" y="23167"/>
                    <a:pt x="28147" y="17126"/>
                  </a:cubicBezTo>
                  <a:cubicBezTo>
                    <a:pt x="30122" y="9892"/>
                    <a:pt x="25837" y="2445"/>
                    <a:pt x="18603" y="469"/>
                  </a:cubicBezTo>
                  <a:cubicBezTo>
                    <a:pt x="17422" y="152"/>
                    <a:pt x="16236" y="1"/>
                    <a:pt x="15069"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83" name="Google Shape;983;p44"/>
            <p:cNvSpPr/>
            <p:nvPr/>
          </p:nvSpPr>
          <p:spPr>
            <a:xfrm>
              <a:off x="6912641" y="3467456"/>
              <a:ext cx="851857" cy="726083"/>
            </a:xfrm>
            <a:custGeom>
              <a:avLst/>
              <a:gdLst/>
              <a:ahLst/>
              <a:cxnLst/>
              <a:rect l="l" t="t" r="r" b="b"/>
              <a:pathLst>
                <a:path w="25229" h="21504" extrusionOk="0">
                  <a:moveTo>
                    <a:pt x="14220" y="1"/>
                  </a:moveTo>
                  <a:cubicBezTo>
                    <a:pt x="8234" y="1"/>
                    <a:pt x="2753" y="3990"/>
                    <a:pt x="1125" y="10044"/>
                  </a:cubicBezTo>
                  <a:cubicBezTo>
                    <a:pt x="0" y="14117"/>
                    <a:pt x="882" y="18281"/>
                    <a:pt x="3192" y="21503"/>
                  </a:cubicBezTo>
                  <a:cubicBezTo>
                    <a:pt x="2250" y="19801"/>
                    <a:pt x="1642" y="17917"/>
                    <a:pt x="1490" y="15971"/>
                  </a:cubicBezTo>
                  <a:cubicBezTo>
                    <a:pt x="1338" y="14360"/>
                    <a:pt x="1429" y="12689"/>
                    <a:pt x="1885" y="11017"/>
                  </a:cubicBezTo>
                  <a:cubicBezTo>
                    <a:pt x="3537" y="4968"/>
                    <a:pt x="9014" y="1002"/>
                    <a:pt x="14994" y="1002"/>
                  </a:cubicBezTo>
                  <a:cubicBezTo>
                    <a:pt x="16166" y="1002"/>
                    <a:pt x="17357" y="1154"/>
                    <a:pt x="18542" y="1473"/>
                  </a:cubicBezTo>
                  <a:cubicBezTo>
                    <a:pt x="21247" y="2202"/>
                    <a:pt x="23527" y="3722"/>
                    <a:pt x="25229" y="5698"/>
                  </a:cubicBezTo>
                  <a:cubicBezTo>
                    <a:pt x="23496" y="3235"/>
                    <a:pt x="20913" y="1321"/>
                    <a:pt x="17752" y="469"/>
                  </a:cubicBezTo>
                  <a:cubicBezTo>
                    <a:pt x="16572" y="152"/>
                    <a:pt x="15386" y="1"/>
                    <a:pt x="14220" y="1"/>
                  </a:cubicBezTo>
                  <a:close/>
                </a:path>
              </a:pathLst>
            </a:custGeom>
            <a:solidFill>
              <a:srgbClr val="D19734"/>
            </a:solidFill>
            <a:ln>
              <a:noFill/>
            </a:ln>
          </p:spPr>
          <p:txBody>
            <a:bodyPr spcFirstLastPara="1" wrap="square" lIns="121900" tIns="121900" rIns="121900" bIns="121900" anchor="ctr" anchorCtr="0">
              <a:noAutofit/>
            </a:bodyPr>
            <a:lstStyle/>
            <a:p>
              <a:endParaRPr sz="2489"/>
            </a:p>
          </p:txBody>
        </p:sp>
        <p:sp>
          <p:nvSpPr>
            <p:cNvPr id="984" name="Google Shape;984;p44"/>
            <p:cNvSpPr/>
            <p:nvPr/>
          </p:nvSpPr>
          <p:spPr>
            <a:xfrm>
              <a:off x="7200015" y="3612612"/>
              <a:ext cx="381815" cy="626071"/>
            </a:xfrm>
            <a:custGeom>
              <a:avLst/>
              <a:gdLst/>
              <a:ahLst/>
              <a:cxnLst/>
              <a:rect l="l" t="t" r="r" b="b"/>
              <a:pathLst>
                <a:path w="11308" h="18542" extrusionOk="0">
                  <a:moveTo>
                    <a:pt x="7356" y="0"/>
                  </a:moveTo>
                  <a:lnTo>
                    <a:pt x="6961" y="1490"/>
                  </a:lnTo>
                  <a:cubicBezTo>
                    <a:pt x="6432" y="1374"/>
                    <a:pt x="5971" y="1312"/>
                    <a:pt x="5565" y="1312"/>
                  </a:cubicBezTo>
                  <a:cubicBezTo>
                    <a:pt x="4057" y="1312"/>
                    <a:pt x="3317" y="2159"/>
                    <a:pt x="2766" y="4195"/>
                  </a:cubicBezTo>
                  <a:cubicBezTo>
                    <a:pt x="2158" y="6414"/>
                    <a:pt x="2128" y="7295"/>
                    <a:pt x="2797" y="8116"/>
                  </a:cubicBezTo>
                  <a:cubicBezTo>
                    <a:pt x="3557" y="9028"/>
                    <a:pt x="5411" y="10092"/>
                    <a:pt x="5988" y="11034"/>
                  </a:cubicBezTo>
                  <a:cubicBezTo>
                    <a:pt x="6292" y="11490"/>
                    <a:pt x="6231" y="11733"/>
                    <a:pt x="6049" y="12432"/>
                  </a:cubicBezTo>
                  <a:cubicBezTo>
                    <a:pt x="5736" y="13564"/>
                    <a:pt x="5537" y="14009"/>
                    <a:pt x="4939" y="14009"/>
                  </a:cubicBezTo>
                  <a:cubicBezTo>
                    <a:pt x="4782" y="14009"/>
                    <a:pt x="4598" y="13978"/>
                    <a:pt x="4377" y="13922"/>
                  </a:cubicBezTo>
                  <a:cubicBezTo>
                    <a:pt x="3283" y="13618"/>
                    <a:pt x="3374" y="12979"/>
                    <a:pt x="3678" y="11855"/>
                  </a:cubicBezTo>
                  <a:cubicBezTo>
                    <a:pt x="3769" y="11551"/>
                    <a:pt x="3860" y="11307"/>
                    <a:pt x="3921" y="11125"/>
                  </a:cubicBezTo>
                  <a:lnTo>
                    <a:pt x="1246" y="10396"/>
                  </a:lnTo>
                  <a:cubicBezTo>
                    <a:pt x="1064" y="10821"/>
                    <a:pt x="851" y="11368"/>
                    <a:pt x="699" y="12007"/>
                  </a:cubicBezTo>
                  <a:cubicBezTo>
                    <a:pt x="0" y="14560"/>
                    <a:pt x="851" y="15593"/>
                    <a:pt x="2949" y="16262"/>
                  </a:cubicBezTo>
                  <a:lnTo>
                    <a:pt x="2432" y="18116"/>
                  </a:lnTo>
                  <a:lnTo>
                    <a:pt x="3952" y="18542"/>
                  </a:lnTo>
                  <a:lnTo>
                    <a:pt x="4468" y="16627"/>
                  </a:lnTo>
                  <a:cubicBezTo>
                    <a:pt x="4916" y="16717"/>
                    <a:pt x="5317" y="16764"/>
                    <a:pt x="5679" y="16764"/>
                  </a:cubicBezTo>
                  <a:cubicBezTo>
                    <a:pt x="7504" y="16764"/>
                    <a:pt x="8333" y="15562"/>
                    <a:pt x="9119" y="12645"/>
                  </a:cubicBezTo>
                  <a:cubicBezTo>
                    <a:pt x="9788" y="10152"/>
                    <a:pt x="9119" y="9727"/>
                    <a:pt x="8177" y="8876"/>
                  </a:cubicBezTo>
                  <a:cubicBezTo>
                    <a:pt x="7508" y="8329"/>
                    <a:pt x="6718" y="7812"/>
                    <a:pt x="5927" y="7174"/>
                  </a:cubicBezTo>
                  <a:cubicBezTo>
                    <a:pt x="5198" y="6596"/>
                    <a:pt x="5167" y="6444"/>
                    <a:pt x="5502" y="5198"/>
                  </a:cubicBezTo>
                  <a:cubicBezTo>
                    <a:pt x="5763" y="4247"/>
                    <a:pt x="6025" y="3910"/>
                    <a:pt x="6534" y="3910"/>
                  </a:cubicBezTo>
                  <a:cubicBezTo>
                    <a:pt x="6675" y="3910"/>
                    <a:pt x="6836" y="3936"/>
                    <a:pt x="7022" y="3982"/>
                  </a:cubicBezTo>
                  <a:cubicBezTo>
                    <a:pt x="8055" y="4256"/>
                    <a:pt x="8055" y="4803"/>
                    <a:pt x="7782" y="5836"/>
                  </a:cubicBezTo>
                  <a:cubicBezTo>
                    <a:pt x="7690" y="6201"/>
                    <a:pt x="7599" y="6444"/>
                    <a:pt x="7538" y="6627"/>
                  </a:cubicBezTo>
                  <a:lnTo>
                    <a:pt x="10183" y="7356"/>
                  </a:lnTo>
                  <a:cubicBezTo>
                    <a:pt x="10335" y="7022"/>
                    <a:pt x="10487" y="6566"/>
                    <a:pt x="10669" y="5927"/>
                  </a:cubicBezTo>
                  <a:cubicBezTo>
                    <a:pt x="11307" y="3617"/>
                    <a:pt x="10730" y="2614"/>
                    <a:pt x="8481" y="1885"/>
                  </a:cubicBezTo>
                  <a:lnTo>
                    <a:pt x="8876" y="395"/>
                  </a:lnTo>
                  <a:lnTo>
                    <a:pt x="7356"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985" name="Google Shape;985;p44"/>
            <p:cNvSpPr/>
            <p:nvPr/>
          </p:nvSpPr>
          <p:spPr>
            <a:xfrm>
              <a:off x="5159697" y="4303309"/>
              <a:ext cx="640455" cy="220756"/>
            </a:xfrm>
            <a:custGeom>
              <a:avLst/>
              <a:gdLst/>
              <a:ahLst/>
              <a:cxnLst/>
              <a:rect l="l" t="t" r="r" b="b"/>
              <a:pathLst>
                <a:path w="18968" h="6538" extrusionOk="0">
                  <a:moveTo>
                    <a:pt x="17113" y="1"/>
                  </a:moveTo>
                  <a:lnTo>
                    <a:pt x="4621" y="2463"/>
                  </a:lnTo>
                  <a:lnTo>
                    <a:pt x="700" y="4590"/>
                  </a:lnTo>
                  <a:cubicBezTo>
                    <a:pt x="274" y="4803"/>
                    <a:pt x="1" y="5320"/>
                    <a:pt x="122" y="5837"/>
                  </a:cubicBezTo>
                  <a:cubicBezTo>
                    <a:pt x="244" y="6232"/>
                    <a:pt x="578" y="6536"/>
                    <a:pt x="1429" y="6536"/>
                  </a:cubicBezTo>
                  <a:cubicBezTo>
                    <a:pt x="1473" y="6537"/>
                    <a:pt x="1522" y="6538"/>
                    <a:pt x="1576" y="6538"/>
                  </a:cubicBezTo>
                  <a:cubicBezTo>
                    <a:pt x="3876" y="6538"/>
                    <a:pt x="14530" y="5289"/>
                    <a:pt x="14530" y="5289"/>
                  </a:cubicBezTo>
                  <a:lnTo>
                    <a:pt x="14712" y="6505"/>
                  </a:lnTo>
                  <a:lnTo>
                    <a:pt x="18967" y="6414"/>
                  </a:lnTo>
                  <a:cubicBezTo>
                    <a:pt x="18967" y="6414"/>
                    <a:pt x="18299" y="760"/>
                    <a:pt x="1711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986" name="Google Shape;986;p44"/>
            <p:cNvSpPr/>
            <p:nvPr/>
          </p:nvSpPr>
          <p:spPr>
            <a:xfrm>
              <a:off x="5315691" y="4253033"/>
              <a:ext cx="421860" cy="171560"/>
            </a:xfrm>
            <a:custGeom>
              <a:avLst/>
              <a:gdLst/>
              <a:ahLst/>
              <a:cxnLst/>
              <a:rect l="l" t="t" r="r" b="b"/>
              <a:pathLst>
                <a:path w="12494" h="5081" extrusionOk="0">
                  <a:moveTo>
                    <a:pt x="11946" y="0"/>
                  </a:moveTo>
                  <a:lnTo>
                    <a:pt x="7356" y="517"/>
                  </a:lnTo>
                  <a:lnTo>
                    <a:pt x="1" y="3952"/>
                  </a:lnTo>
                  <a:cubicBezTo>
                    <a:pt x="1" y="3952"/>
                    <a:pt x="1563" y="5080"/>
                    <a:pt x="3613" y="5080"/>
                  </a:cubicBezTo>
                  <a:cubicBezTo>
                    <a:pt x="4275" y="5080"/>
                    <a:pt x="4988" y="4962"/>
                    <a:pt x="5715" y="4651"/>
                  </a:cubicBezTo>
                  <a:cubicBezTo>
                    <a:pt x="8724" y="3404"/>
                    <a:pt x="12493" y="1490"/>
                    <a:pt x="12493" y="1490"/>
                  </a:cubicBezTo>
                  <a:lnTo>
                    <a:pt x="11946"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87" name="Google Shape;987;p44"/>
            <p:cNvSpPr/>
            <p:nvPr/>
          </p:nvSpPr>
          <p:spPr>
            <a:xfrm>
              <a:off x="5336220" y="3696754"/>
              <a:ext cx="401331" cy="642514"/>
            </a:xfrm>
            <a:custGeom>
              <a:avLst/>
              <a:gdLst/>
              <a:ahLst/>
              <a:cxnLst/>
              <a:rect l="l" t="t" r="r" b="b"/>
              <a:pathLst>
                <a:path w="11886" h="19029" extrusionOk="0">
                  <a:moveTo>
                    <a:pt x="6931" y="1"/>
                  </a:moveTo>
                  <a:lnTo>
                    <a:pt x="1" y="305"/>
                  </a:lnTo>
                  <a:lnTo>
                    <a:pt x="6566" y="19028"/>
                  </a:lnTo>
                  <a:lnTo>
                    <a:pt x="11885" y="17965"/>
                  </a:lnTo>
                  <a:lnTo>
                    <a:pt x="6931"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88" name="Google Shape;988;p44"/>
            <p:cNvSpPr/>
            <p:nvPr/>
          </p:nvSpPr>
          <p:spPr>
            <a:xfrm>
              <a:off x="5071435" y="3050189"/>
              <a:ext cx="718452" cy="1123834"/>
            </a:xfrm>
            <a:custGeom>
              <a:avLst/>
              <a:gdLst/>
              <a:ahLst/>
              <a:cxnLst/>
              <a:rect l="l" t="t" r="r" b="b"/>
              <a:pathLst>
                <a:path w="21278" h="33284" extrusionOk="0">
                  <a:moveTo>
                    <a:pt x="11551" y="1"/>
                  </a:moveTo>
                  <a:lnTo>
                    <a:pt x="1" y="4621"/>
                  </a:lnTo>
                  <a:lnTo>
                    <a:pt x="9454" y="33284"/>
                  </a:lnTo>
                  <a:lnTo>
                    <a:pt x="21278" y="30822"/>
                  </a:lnTo>
                  <a:lnTo>
                    <a:pt x="11551"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89" name="Google Shape;989;p44"/>
            <p:cNvSpPr/>
            <p:nvPr/>
          </p:nvSpPr>
          <p:spPr>
            <a:xfrm>
              <a:off x="5029364" y="2688937"/>
              <a:ext cx="1867914" cy="650719"/>
            </a:xfrm>
            <a:custGeom>
              <a:avLst/>
              <a:gdLst/>
              <a:ahLst/>
              <a:cxnLst/>
              <a:rect l="l" t="t" r="r" b="b"/>
              <a:pathLst>
                <a:path w="55321" h="19272" extrusionOk="0">
                  <a:moveTo>
                    <a:pt x="36202" y="0"/>
                  </a:moveTo>
                  <a:lnTo>
                    <a:pt x="37205" y="3344"/>
                  </a:lnTo>
                  <a:lnTo>
                    <a:pt x="5593" y="7599"/>
                  </a:lnTo>
                  <a:cubicBezTo>
                    <a:pt x="2067" y="8268"/>
                    <a:pt x="0" y="11946"/>
                    <a:pt x="1247" y="15320"/>
                  </a:cubicBezTo>
                  <a:cubicBezTo>
                    <a:pt x="2098" y="17569"/>
                    <a:pt x="4225" y="19058"/>
                    <a:pt x="6657" y="19089"/>
                  </a:cubicBezTo>
                  <a:lnTo>
                    <a:pt x="42129" y="19271"/>
                  </a:lnTo>
                  <a:cubicBezTo>
                    <a:pt x="55320" y="15077"/>
                    <a:pt x="44773" y="31"/>
                    <a:pt x="44773" y="31"/>
                  </a:cubicBezTo>
                  <a:lnTo>
                    <a:pt x="36202"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0" name="Google Shape;990;p44"/>
            <p:cNvSpPr/>
            <p:nvPr/>
          </p:nvSpPr>
          <p:spPr>
            <a:xfrm>
              <a:off x="5164829" y="2688937"/>
              <a:ext cx="1791976" cy="650753"/>
            </a:xfrm>
            <a:custGeom>
              <a:avLst/>
              <a:gdLst/>
              <a:ahLst/>
              <a:cxnLst/>
              <a:rect l="l" t="t" r="r" b="b"/>
              <a:pathLst>
                <a:path w="53072" h="19273" extrusionOk="0">
                  <a:moveTo>
                    <a:pt x="31217" y="0"/>
                  </a:moveTo>
                  <a:lnTo>
                    <a:pt x="29667" y="3800"/>
                  </a:lnTo>
                  <a:lnTo>
                    <a:pt x="5624" y="7052"/>
                  </a:lnTo>
                  <a:cubicBezTo>
                    <a:pt x="2098" y="7721"/>
                    <a:pt x="1" y="11976"/>
                    <a:pt x="1247" y="15350"/>
                  </a:cubicBezTo>
                  <a:cubicBezTo>
                    <a:pt x="2098" y="17599"/>
                    <a:pt x="4256" y="19089"/>
                    <a:pt x="6657" y="19089"/>
                  </a:cubicBezTo>
                  <a:lnTo>
                    <a:pt x="40214" y="19271"/>
                  </a:lnTo>
                  <a:cubicBezTo>
                    <a:pt x="40262" y="19272"/>
                    <a:pt x="40310" y="19272"/>
                    <a:pt x="40357" y="19272"/>
                  </a:cubicBezTo>
                  <a:cubicBezTo>
                    <a:pt x="42313" y="19272"/>
                    <a:pt x="44203" y="18665"/>
                    <a:pt x="45746" y="17508"/>
                  </a:cubicBezTo>
                  <a:cubicBezTo>
                    <a:pt x="53071" y="11915"/>
                    <a:pt x="44773" y="61"/>
                    <a:pt x="44773" y="61"/>
                  </a:cubicBezTo>
                  <a:lnTo>
                    <a:pt x="31217"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1" name="Google Shape;991;p44"/>
            <p:cNvSpPr/>
            <p:nvPr/>
          </p:nvSpPr>
          <p:spPr>
            <a:xfrm>
              <a:off x="4419737" y="4299190"/>
              <a:ext cx="617866" cy="221735"/>
            </a:xfrm>
            <a:custGeom>
              <a:avLst/>
              <a:gdLst/>
              <a:ahLst/>
              <a:cxnLst/>
              <a:rect l="l" t="t" r="r" b="b"/>
              <a:pathLst>
                <a:path w="18299" h="6567" extrusionOk="0">
                  <a:moveTo>
                    <a:pt x="17083" y="1"/>
                  </a:moveTo>
                  <a:lnTo>
                    <a:pt x="4620" y="2463"/>
                  </a:lnTo>
                  <a:lnTo>
                    <a:pt x="669" y="4591"/>
                  </a:lnTo>
                  <a:cubicBezTo>
                    <a:pt x="243" y="4803"/>
                    <a:pt x="0" y="5351"/>
                    <a:pt x="122" y="5837"/>
                  </a:cubicBezTo>
                  <a:cubicBezTo>
                    <a:pt x="213" y="6232"/>
                    <a:pt x="547" y="6536"/>
                    <a:pt x="1429" y="6566"/>
                  </a:cubicBezTo>
                  <a:cubicBezTo>
                    <a:pt x="1451" y="6567"/>
                    <a:pt x="1474" y="6567"/>
                    <a:pt x="1498" y="6567"/>
                  </a:cubicBezTo>
                  <a:cubicBezTo>
                    <a:pt x="3588" y="6567"/>
                    <a:pt x="14012" y="5290"/>
                    <a:pt x="14013" y="5290"/>
                  </a:cubicBezTo>
                  <a:lnTo>
                    <a:pt x="14013" y="5290"/>
                  </a:lnTo>
                  <a:lnTo>
                    <a:pt x="13982" y="6384"/>
                  </a:lnTo>
                  <a:lnTo>
                    <a:pt x="17995" y="6445"/>
                  </a:lnTo>
                  <a:cubicBezTo>
                    <a:pt x="17995" y="6445"/>
                    <a:pt x="18298" y="761"/>
                    <a:pt x="1708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992" name="Google Shape;992;p44"/>
            <p:cNvSpPr/>
            <p:nvPr/>
          </p:nvSpPr>
          <p:spPr>
            <a:xfrm>
              <a:off x="4574718" y="4249926"/>
              <a:ext cx="421826" cy="170547"/>
            </a:xfrm>
            <a:custGeom>
              <a:avLst/>
              <a:gdLst/>
              <a:ahLst/>
              <a:cxnLst/>
              <a:rect l="l" t="t" r="r" b="b"/>
              <a:pathLst>
                <a:path w="12493" h="5051" extrusionOk="0">
                  <a:moveTo>
                    <a:pt x="11976" y="1"/>
                  </a:moveTo>
                  <a:lnTo>
                    <a:pt x="7356" y="487"/>
                  </a:lnTo>
                  <a:lnTo>
                    <a:pt x="0" y="3922"/>
                  </a:lnTo>
                  <a:cubicBezTo>
                    <a:pt x="0" y="3922"/>
                    <a:pt x="1563" y="5051"/>
                    <a:pt x="3625" y="5051"/>
                  </a:cubicBezTo>
                  <a:cubicBezTo>
                    <a:pt x="4292" y="5051"/>
                    <a:pt x="5010" y="4933"/>
                    <a:pt x="5745" y="4621"/>
                  </a:cubicBezTo>
                  <a:cubicBezTo>
                    <a:pt x="8754" y="3375"/>
                    <a:pt x="12493" y="1460"/>
                    <a:pt x="12493" y="1460"/>
                  </a:cubicBezTo>
                  <a:lnTo>
                    <a:pt x="11976"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3" name="Google Shape;993;p44"/>
            <p:cNvSpPr/>
            <p:nvPr/>
          </p:nvSpPr>
          <p:spPr>
            <a:xfrm>
              <a:off x="4806650" y="3695742"/>
              <a:ext cx="483414" cy="628130"/>
            </a:xfrm>
            <a:custGeom>
              <a:avLst/>
              <a:gdLst/>
              <a:ahLst/>
              <a:cxnLst/>
              <a:rect l="l" t="t" r="r" b="b"/>
              <a:pathLst>
                <a:path w="14317" h="18603" extrusionOk="0">
                  <a:moveTo>
                    <a:pt x="14317" y="0"/>
                  </a:moveTo>
                  <a:lnTo>
                    <a:pt x="6414" y="274"/>
                  </a:lnTo>
                  <a:lnTo>
                    <a:pt x="0" y="18602"/>
                  </a:lnTo>
                  <a:lnTo>
                    <a:pt x="5624" y="17873"/>
                  </a:lnTo>
                  <a:lnTo>
                    <a:pt x="14317"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4" name="Google Shape;994;p44"/>
            <p:cNvSpPr/>
            <p:nvPr/>
          </p:nvSpPr>
          <p:spPr>
            <a:xfrm>
              <a:off x="4787134" y="3052248"/>
              <a:ext cx="805700" cy="1225433"/>
            </a:xfrm>
            <a:custGeom>
              <a:avLst/>
              <a:gdLst/>
              <a:ahLst/>
              <a:cxnLst/>
              <a:rect l="l" t="t" r="r" b="b"/>
              <a:pathLst>
                <a:path w="23862" h="36293" extrusionOk="0">
                  <a:moveTo>
                    <a:pt x="12585" y="0"/>
                  </a:moveTo>
                  <a:lnTo>
                    <a:pt x="1" y="32220"/>
                  </a:lnTo>
                  <a:lnTo>
                    <a:pt x="11247" y="36293"/>
                  </a:lnTo>
                  <a:lnTo>
                    <a:pt x="23862" y="5441"/>
                  </a:lnTo>
                  <a:lnTo>
                    <a:pt x="12585"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5" name="Google Shape;995;p44"/>
            <p:cNvSpPr/>
            <p:nvPr/>
          </p:nvSpPr>
          <p:spPr>
            <a:xfrm>
              <a:off x="6015673" y="1957182"/>
              <a:ext cx="272990" cy="848987"/>
            </a:xfrm>
            <a:custGeom>
              <a:avLst/>
              <a:gdLst/>
              <a:ahLst/>
              <a:cxnLst/>
              <a:rect l="l" t="t" r="r" b="b"/>
              <a:pathLst>
                <a:path w="8085" h="25144" extrusionOk="0">
                  <a:moveTo>
                    <a:pt x="729" y="0"/>
                  </a:moveTo>
                  <a:lnTo>
                    <a:pt x="30" y="21703"/>
                  </a:lnTo>
                  <a:cubicBezTo>
                    <a:pt x="1" y="23607"/>
                    <a:pt x="1524" y="25144"/>
                    <a:pt x="3403" y="25144"/>
                  </a:cubicBezTo>
                  <a:cubicBezTo>
                    <a:pt x="3474" y="25144"/>
                    <a:pt x="3545" y="25142"/>
                    <a:pt x="3617" y="25137"/>
                  </a:cubicBezTo>
                  <a:cubicBezTo>
                    <a:pt x="5380" y="25046"/>
                    <a:pt x="6747" y="23648"/>
                    <a:pt x="6839" y="21885"/>
                  </a:cubicBezTo>
                  <a:lnTo>
                    <a:pt x="8085" y="304"/>
                  </a:lnTo>
                  <a:lnTo>
                    <a:pt x="729"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6" name="Google Shape;996;p44"/>
            <p:cNvSpPr/>
            <p:nvPr/>
          </p:nvSpPr>
          <p:spPr>
            <a:xfrm>
              <a:off x="5956112" y="1827490"/>
              <a:ext cx="424291" cy="430099"/>
            </a:xfrm>
            <a:custGeom>
              <a:avLst/>
              <a:gdLst/>
              <a:ahLst/>
              <a:cxnLst/>
              <a:rect l="l" t="t" r="r" b="b"/>
              <a:pathLst>
                <a:path w="12566" h="12738" extrusionOk="0">
                  <a:moveTo>
                    <a:pt x="6338" y="1"/>
                  </a:moveTo>
                  <a:cubicBezTo>
                    <a:pt x="6234" y="1"/>
                    <a:pt x="6128" y="4"/>
                    <a:pt x="6019" y="11"/>
                  </a:cubicBezTo>
                  <a:cubicBezTo>
                    <a:pt x="1" y="376"/>
                    <a:pt x="1034" y="11957"/>
                    <a:pt x="1034" y="11957"/>
                  </a:cubicBezTo>
                  <a:lnTo>
                    <a:pt x="10730" y="12686"/>
                  </a:lnTo>
                  <a:cubicBezTo>
                    <a:pt x="10729" y="12721"/>
                    <a:pt x="10731" y="12737"/>
                    <a:pt x="10734" y="12737"/>
                  </a:cubicBezTo>
                  <a:cubicBezTo>
                    <a:pt x="10836" y="12737"/>
                    <a:pt x="12565" y="1"/>
                    <a:pt x="6338"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997" name="Google Shape;997;p44"/>
            <p:cNvSpPr/>
            <p:nvPr/>
          </p:nvSpPr>
          <p:spPr>
            <a:xfrm>
              <a:off x="5580476" y="2605807"/>
              <a:ext cx="557325" cy="250435"/>
            </a:xfrm>
            <a:custGeom>
              <a:avLst/>
              <a:gdLst/>
              <a:ahLst/>
              <a:cxnLst/>
              <a:rect l="l" t="t" r="r" b="b"/>
              <a:pathLst>
                <a:path w="16506" h="7417" extrusionOk="0">
                  <a:moveTo>
                    <a:pt x="15594" y="0"/>
                  </a:moveTo>
                  <a:lnTo>
                    <a:pt x="1" y="4560"/>
                  </a:lnTo>
                  <a:lnTo>
                    <a:pt x="1034" y="7417"/>
                  </a:lnTo>
                  <a:lnTo>
                    <a:pt x="16506" y="5927"/>
                  </a:lnTo>
                  <a:lnTo>
                    <a:pt x="15594"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8" name="Google Shape;998;p44"/>
            <p:cNvSpPr/>
            <p:nvPr/>
          </p:nvSpPr>
          <p:spPr>
            <a:xfrm>
              <a:off x="6067975" y="1760129"/>
              <a:ext cx="733849" cy="925769"/>
            </a:xfrm>
            <a:custGeom>
              <a:avLst/>
              <a:gdLst/>
              <a:ahLst/>
              <a:cxnLst/>
              <a:rect l="l" t="t" r="r" b="b"/>
              <a:pathLst>
                <a:path w="21734" h="27418" extrusionOk="0">
                  <a:moveTo>
                    <a:pt x="10214" y="0"/>
                  </a:moveTo>
                  <a:lnTo>
                    <a:pt x="6505" y="395"/>
                  </a:lnTo>
                  <a:lnTo>
                    <a:pt x="1855" y="2128"/>
                  </a:lnTo>
                  <a:lnTo>
                    <a:pt x="1095" y="6779"/>
                  </a:lnTo>
                  <a:cubicBezTo>
                    <a:pt x="244" y="8663"/>
                    <a:pt x="1" y="10791"/>
                    <a:pt x="153" y="12858"/>
                  </a:cubicBezTo>
                  <a:cubicBezTo>
                    <a:pt x="214" y="13830"/>
                    <a:pt x="426" y="14803"/>
                    <a:pt x="730" y="15715"/>
                  </a:cubicBezTo>
                  <a:lnTo>
                    <a:pt x="4317" y="27417"/>
                  </a:lnTo>
                  <a:lnTo>
                    <a:pt x="17904" y="27417"/>
                  </a:lnTo>
                  <a:cubicBezTo>
                    <a:pt x="17904" y="27417"/>
                    <a:pt x="21734" y="8937"/>
                    <a:pt x="20670" y="5289"/>
                  </a:cubicBezTo>
                  <a:cubicBezTo>
                    <a:pt x="19565" y="1421"/>
                    <a:pt x="18258" y="1245"/>
                    <a:pt x="18030" y="1245"/>
                  </a:cubicBezTo>
                  <a:cubicBezTo>
                    <a:pt x="18007" y="1245"/>
                    <a:pt x="17995" y="1247"/>
                    <a:pt x="17995" y="1247"/>
                  </a:cubicBezTo>
                  <a:lnTo>
                    <a:pt x="10214"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999" name="Google Shape;999;p44"/>
            <p:cNvSpPr/>
            <p:nvPr/>
          </p:nvSpPr>
          <p:spPr>
            <a:xfrm>
              <a:off x="6161369" y="1760129"/>
              <a:ext cx="346935" cy="137896"/>
            </a:xfrm>
            <a:custGeom>
              <a:avLst/>
              <a:gdLst/>
              <a:ahLst/>
              <a:cxnLst/>
              <a:rect l="l" t="t" r="r" b="b"/>
              <a:pathLst>
                <a:path w="10275" h="4084" extrusionOk="0">
                  <a:moveTo>
                    <a:pt x="7448" y="0"/>
                  </a:moveTo>
                  <a:lnTo>
                    <a:pt x="3435" y="517"/>
                  </a:lnTo>
                  <a:lnTo>
                    <a:pt x="1673" y="1186"/>
                  </a:lnTo>
                  <a:cubicBezTo>
                    <a:pt x="1673" y="1186"/>
                    <a:pt x="1" y="3709"/>
                    <a:pt x="2767" y="4013"/>
                  </a:cubicBezTo>
                  <a:cubicBezTo>
                    <a:pt x="3162" y="4060"/>
                    <a:pt x="3548" y="4083"/>
                    <a:pt x="3923" y="4083"/>
                  </a:cubicBezTo>
                  <a:cubicBezTo>
                    <a:pt x="6689" y="4083"/>
                    <a:pt x="8883" y="2812"/>
                    <a:pt x="10275" y="456"/>
                  </a:cubicBezTo>
                  <a:lnTo>
                    <a:pt x="7448"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0" name="Google Shape;1000;p44"/>
            <p:cNvSpPr/>
            <p:nvPr/>
          </p:nvSpPr>
          <p:spPr>
            <a:xfrm>
              <a:off x="6557534" y="1924328"/>
              <a:ext cx="304864" cy="850743"/>
            </a:xfrm>
            <a:custGeom>
              <a:avLst/>
              <a:gdLst/>
              <a:ahLst/>
              <a:cxnLst/>
              <a:rect l="l" t="t" r="r" b="b"/>
              <a:pathLst>
                <a:path w="9029" h="25196" extrusionOk="0">
                  <a:moveTo>
                    <a:pt x="7356" y="1"/>
                  </a:moveTo>
                  <a:lnTo>
                    <a:pt x="1" y="517"/>
                  </a:lnTo>
                  <a:lnTo>
                    <a:pt x="2128" y="22129"/>
                  </a:lnTo>
                  <a:cubicBezTo>
                    <a:pt x="2291" y="23892"/>
                    <a:pt x="3762" y="25196"/>
                    <a:pt x="5481" y="25196"/>
                  </a:cubicBezTo>
                  <a:cubicBezTo>
                    <a:pt x="5688" y="25196"/>
                    <a:pt x="5898" y="25177"/>
                    <a:pt x="6110" y="25138"/>
                  </a:cubicBezTo>
                  <a:cubicBezTo>
                    <a:pt x="7812" y="24834"/>
                    <a:pt x="9028" y="23284"/>
                    <a:pt x="8906" y="21551"/>
                  </a:cubicBezTo>
                  <a:lnTo>
                    <a:pt x="7356"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1" name="Google Shape;1001;p44"/>
            <p:cNvSpPr/>
            <p:nvPr/>
          </p:nvSpPr>
          <p:spPr>
            <a:xfrm>
              <a:off x="6477477" y="1801728"/>
              <a:ext cx="404876" cy="417200"/>
            </a:xfrm>
            <a:custGeom>
              <a:avLst/>
              <a:gdLst/>
              <a:ahLst/>
              <a:cxnLst/>
              <a:rect l="l" t="t" r="r" b="b"/>
              <a:pathLst>
                <a:path w="11991" h="12356" extrusionOk="0">
                  <a:moveTo>
                    <a:pt x="5455" y="0"/>
                  </a:moveTo>
                  <a:cubicBezTo>
                    <a:pt x="5331" y="0"/>
                    <a:pt x="5205" y="5"/>
                    <a:pt x="5077" y="15"/>
                  </a:cubicBezTo>
                  <a:cubicBezTo>
                    <a:pt x="1" y="410"/>
                    <a:pt x="2220" y="12355"/>
                    <a:pt x="2220" y="12355"/>
                  </a:cubicBezTo>
                  <a:lnTo>
                    <a:pt x="11916" y="11990"/>
                  </a:lnTo>
                  <a:cubicBezTo>
                    <a:pt x="11919" y="12026"/>
                    <a:pt x="11922" y="12044"/>
                    <a:pt x="11925" y="12044"/>
                  </a:cubicBezTo>
                  <a:cubicBezTo>
                    <a:pt x="11990" y="12044"/>
                    <a:pt x="11683" y="0"/>
                    <a:pt x="545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02" name="Google Shape;1002;p44"/>
            <p:cNvSpPr/>
            <p:nvPr/>
          </p:nvSpPr>
          <p:spPr>
            <a:xfrm>
              <a:off x="6203441" y="2577073"/>
              <a:ext cx="560431" cy="305877"/>
            </a:xfrm>
            <a:custGeom>
              <a:avLst/>
              <a:gdLst/>
              <a:ahLst/>
              <a:cxnLst/>
              <a:rect l="l" t="t" r="r" b="b"/>
              <a:pathLst>
                <a:path w="16598" h="9059" extrusionOk="0">
                  <a:moveTo>
                    <a:pt x="14986" y="0"/>
                  </a:moveTo>
                  <a:lnTo>
                    <a:pt x="1" y="6322"/>
                  </a:lnTo>
                  <a:lnTo>
                    <a:pt x="1369" y="9058"/>
                  </a:lnTo>
                  <a:lnTo>
                    <a:pt x="16597" y="5806"/>
                  </a:lnTo>
                  <a:lnTo>
                    <a:pt x="14986"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3" name="Google Shape;1003;p44"/>
            <p:cNvSpPr/>
            <p:nvPr/>
          </p:nvSpPr>
          <p:spPr>
            <a:xfrm>
              <a:off x="5943788" y="2747283"/>
              <a:ext cx="337718" cy="135668"/>
            </a:xfrm>
            <a:custGeom>
              <a:avLst/>
              <a:gdLst/>
              <a:ahLst/>
              <a:cxnLst/>
              <a:rect l="l" t="t" r="r" b="b"/>
              <a:pathLst>
                <a:path w="10002" h="4018" extrusionOk="0">
                  <a:moveTo>
                    <a:pt x="4921" y="1"/>
                  </a:moveTo>
                  <a:cubicBezTo>
                    <a:pt x="3679" y="1"/>
                    <a:pt x="2032" y="594"/>
                    <a:pt x="1" y="2588"/>
                  </a:cubicBezTo>
                  <a:lnTo>
                    <a:pt x="1673" y="4017"/>
                  </a:lnTo>
                  <a:lnTo>
                    <a:pt x="9059" y="4017"/>
                  </a:lnTo>
                  <a:lnTo>
                    <a:pt x="10001" y="1494"/>
                  </a:lnTo>
                  <a:lnTo>
                    <a:pt x="7691" y="1281"/>
                  </a:lnTo>
                  <a:cubicBezTo>
                    <a:pt x="7691" y="1281"/>
                    <a:pt x="6744" y="1"/>
                    <a:pt x="492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4" name="Google Shape;1004;p44"/>
            <p:cNvSpPr/>
            <p:nvPr/>
          </p:nvSpPr>
          <p:spPr>
            <a:xfrm>
              <a:off x="6125443" y="2877784"/>
              <a:ext cx="517314" cy="52370"/>
            </a:xfrm>
            <a:custGeom>
              <a:avLst/>
              <a:gdLst/>
              <a:ahLst/>
              <a:cxnLst/>
              <a:rect l="l" t="t" r="r" b="b"/>
              <a:pathLst>
                <a:path w="15321" h="1551" extrusionOk="0">
                  <a:moveTo>
                    <a:pt x="1" y="0"/>
                  </a:moveTo>
                  <a:lnTo>
                    <a:pt x="1" y="1550"/>
                  </a:lnTo>
                  <a:lnTo>
                    <a:pt x="15320" y="1550"/>
                  </a:lnTo>
                  <a:cubicBezTo>
                    <a:pt x="15320" y="699"/>
                    <a:pt x="14652" y="0"/>
                    <a:pt x="13801" y="0"/>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005" name="Google Shape;1005;p44"/>
            <p:cNvSpPr/>
            <p:nvPr/>
          </p:nvSpPr>
          <p:spPr>
            <a:xfrm>
              <a:off x="5188431" y="2316374"/>
              <a:ext cx="979151" cy="613780"/>
            </a:xfrm>
            <a:custGeom>
              <a:avLst/>
              <a:gdLst/>
              <a:ahLst/>
              <a:cxnLst/>
              <a:rect l="l" t="t" r="r" b="b"/>
              <a:pathLst>
                <a:path w="28999" h="18178" extrusionOk="0">
                  <a:moveTo>
                    <a:pt x="1672" y="1"/>
                  </a:moveTo>
                  <a:cubicBezTo>
                    <a:pt x="730" y="1"/>
                    <a:pt x="1" y="943"/>
                    <a:pt x="274" y="1855"/>
                  </a:cubicBezTo>
                  <a:lnTo>
                    <a:pt x="5472" y="18177"/>
                  </a:lnTo>
                  <a:lnTo>
                    <a:pt x="28998" y="18177"/>
                  </a:lnTo>
                  <a:lnTo>
                    <a:pt x="23588" y="1095"/>
                  </a:lnTo>
                  <a:cubicBezTo>
                    <a:pt x="23436" y="457"/>
                    <a:pt x="22858" y="1"/>
                    <a:pt x="22190" y="1"/>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006" name="Google Shape;1006;p44"/>
            <p:cNvSpPr/>
            <p:nvPr/>
          </p:nvSpPr>
          <p:spPr>
            <a:xfrm>
              <a:off x="5116579" y="2316374"/>
              <a:ext cx="1008898" cy="613780"/>
            </a:xfrm>
            <a:custGeom>
              <a:avLst/>
              <a:gdLst/>
              <a:ahLst/>
              <a:cxnLst/>
              <a:rect l="l" t="t" r="r" b="b"/>
              <a:pathLst>
                <a:path w="29880" h="18178" extrusionOk="0">
                  <a:moveTo>
                    <a:pt x="1673" y="1"/>
                  </a:moveTo>
                  <a:cubicBezTo>
                    <a:pt x="700" y="1"/>
                    <a:pt x="1" y="943"/>
                    <a:pt x="275" y="1855"/>
                  </a:cubicBezTo>
                  <a:lnTo>
                    <a:pt x="5472" y="18177"/>
                  </a:lnTo>
                  <a:lnTo>
                    <a:pt x="29880" y="18177"/>
                  </a:lnTo>
                  <a:lnTo>
                    <a:pt x="24469" y="1095"/>
                  </a:lnTo>
                  <a:cubicBezTo>
                    <a:pt x="24287" y="457"/>
                    <a:pt x="23710" y="1"/>
                    <a:pt x="23041"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007" name="Google Shape;1007;p44"/>
            <p:cNvSpPr/>
            <p:nvPr/>
          </p:nvSpPr>
          <p:spPr>
            <a:xfrm>
              <a:off x="5533273" y="2562689"/>
              <a:ext cx="116017" cy="116017"/>
            </a:xfrm>
            <a:custGeom>
              <a:avLst/>
              <a:gdLst/>
              <a:ahLst/>
              <a:cxnLst/>
              <a:rect l="l" t="t" r="r" b="b"/>
              <a:pathLst>
                <a:path w="3436" h="3436" extrusionOk="0">
                  <a:moveTo>
                    <a:pt x="1733" y="1"/>
                  </a:moveTo>
                  <a:cubicBezTo>
                    <a:pt x="791" y="1"/>
                    <a:pt x="1" y="761"/>
                    <a:pt x="1" y="1703"/>
                  </a:cubicBezTo>
                  <a:cubicBezTo>
                    <a:pt x="1" y="2675"/>
                    <a:pt x="791" y="3435"/>
                    <a:pt x="1733" y="3435"/>
                  </a:cubicBezTo>
                  <a:cubicBezTo>
                    <a:pt x="2675" y="3435"/>
                    <a:pt x="3435" y="2675"/>
                    <a:pt x="3435" y="1703"/>
                  </a:cubicBezTo>
                  <a:cubicBezTo>
                    <a:pt x="3435" y="761"/>
                    <a:pt x="2675"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08" name="Google Shape;1008;p44"/>
            <p:cNvSpPr/>
            <p:nvPr/>
          </p:nvSpPr>
          <p:spPr>
            <a:xfrm>
              <a:off x="6396408" y="1345968"/>
              <a:ext cx="320227" cy="307160"/>
            </a:xfrm>
            <a:custGeom>
              <a:avLst/>
              <a:gdLst/>
              <a:ahLst/>
              <a:cxnLst/>
              <a:rect l="l" t="t" r="r" b="b"/>
              <a:pathLst>
                <a:path w="9484" h="9097" extrusionOk="0">
                  <a:moveTo>
                    <a:pt x="4736" y="0"/>
                  </a:moveTo>
                  <a:cubicBezTo>
                    <a:pt x="4608" y="0"/>
                    <a:pt x="4478" y="6"/>
                    <a:pt x="4347" y="17"/>
                  </a:cubicBezTo>
                  <a:cubicBezTo>
                    <a:pt x="1824" y="260"/>
                    <a:pt x="0" y="2449"/>
                    <a:pt x="213" y="4971"/>
                  </a:cubicBezTo>
                  <a:cubicBezTo>
                    <a:pt x="413" y="7316"/>
                    <a:pt x="2389" y="9096"/>
                    <a:pt x="4698" y="9096"/>
                  </a:cubicBezTo>
                  <a:cubicBezTo>
                    <a:pt x="4843" y="9096"/>
                    <a:pt x="4990" y="9089"/>
                    <a:pt x="5137" y="9075"/>
                  </a:cubicBezTo>
                  <a:cubicBezTo>
                    <a:pt x="7660" y="8862"/>
                    <a:pt x="9484" y="6643"/>
                    <a:pt x="9271" y="4151"/>
                  </a:cubicBezTo>
                  <a:cubicBezTo>
                    <a:pt x="9069" y="1789"/>
                    <a:pt x="7067" y="0"/>
                    <a:pt x="4736"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09" name="Google Shape;1009;p44"/>
            <p:cNvSpPr/>
            <p:nvPr/>
          </p:nvSpPr>
          <p:spPr>
            <a:xfrm>
              <a:off x="6462081" y="1101273"/>
              <a:ext cx="155015" cy="282242"/>
            </a:xfrm>
            <a:custGeom>
              <a:avLst/>
              <a:gdLst/>
              <a:ahLst/>
              <a:cxnLst/>
              <a:rect l="l" t="t" r="r" b="b"/>
              <a:pathLst>
                <a:path w="4591" h="8359" extrusionOk="0">
                  <a:moveTo>
                    <a:pt x="744" y="1"/>
                  </a:moveTo>
                  <a:cubicBezTo>
                    <a:pt x="282" y="1"/>
                    <a:pt x="1" y="182"/>
                    <a:pt x="1" y="182"/>
                  </a:cubicBezTo>
                  <a:lnTo>
                    <a:pt x="1794" y="8358"/>
                  </a:lnTo>
                  <a:cubicBezTo>
                    <a:pt x="4590" y="7355"/>
                    <a:pt x="4438" y="3100"/>
                    <a:pt x="2858" y="1215"/>
                  </a:cubicBezTo>
                  <a:cubicBezTo>
                    <a:pt x="2020" y="232"/>
                    <a:pt x="1267" y="1"/>
                    <a:pt x="744"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0" name="Google Shape;1010;p44"/>
            <p:cNvSpPr/>
            <p:nvPr/>
          </p:nvSpPr>
          <p:spPr>
            <a:xfrm>
              <a:off x="5882234" y="991300"/>
              <a:ext cx="579880" cy="350109"/>
            </a:xfrm>
            <a:custGeom>
              <a:avLst/>
              <a:gdLst/>
              <a:ahLst/>
              <a:cxnLst/>
              <a:rect l="l" t="t" r="r" b="b"/>
              <a:pathLst>
                <a:path w="17174" h="10369" extrusionOk="0">
                  <a:moveTo>
                    <a:pt x="11456" y="0"/>
                  </a:moveTo>
                  <a:cubicBezTo>
                    <a:pt x="10830" y="0"/>
                    <a:pt x="10143" y="75"/>
                    <a:pt x="9392" y="247"/>
                  </a:cubicBezTo>
                  <a:cubicBezTo>
                    <a:pt x="3556" y="1585"/>
                    <a:pt x="0" y="7299"/>
                    <a:pt x="5319" y="10369"/>
                  </a:cubicBezTo>
                  <a:lnTo>
                    <a:pt x="17174" y="3439"/>
                  </a:lnTo>
                  <a:cubicBezTo>
                    <a:pt x="17174" y="3439"/>
                    <a:pt x="15697" y="0"/>
                    <a:pt x="11456"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1" name="Google Shape;1011;p44"/>
            <p:cNvSpPr/>
            <p:nvPr/>
          </p:nvSpPr>
          <p:spPr>
            <a:xfrm>
              <a:off x="6051566" y="1053124"/>
              <a:ext cx="507015" cy="467611"/>
            </a:xfrm>
            <a:custGeom>
              <a:avLst/>
              <a:gdLst/>
              <a:ahLst/>
              <a:cxnLst/>
              <a:rect l="l" t="t" r="r" b="b"/>
              <a:pathLst>
                <a:path w="15016" h="13849" extrusionOk="0">
                  <a:moveTo>
                    <a:pt x="7431" y="1"/>
                  </a:moveTo>
                  <a:cubicBezTo>
                    <a:pt x="7215" y="1"/>
                    <a:pt x="6998" y="9"/>
                    <a:pt x="6779" y="27"/>
                  </a:cubicBezTo>
                  <a:cubicBezTo>
                    <a:pt x="2675" y="331"/>
                    <a:pt x="0" y="3644"/>
                    <a:pt x="304" y="7444"/>
                  </a:cubicBezTo>
                  <a:cubicBezTo>
                    <a:pt x="565" y="11086"/>
                    <a:pt x="3409" y="13849"/>
                    <a:pt x="7217" y="13849"/>
                  </a:cubicBezTo>
                  <a:cubicBezTo>
                    <a:pt x="7413" y="13849"/>
                    <a:pt x="7611" y="13842"/>
                    <a:pt x="7812" y="13827"/>
                  </a:cubicBezTo>
                  <a:cubicBezTo>
                    <a:pt x="11916" y="13523"/>
                    <a:pt x="15016" y="10179"/>
                    <a:pt x="14742" y="6349"/>
                  </a:cubicBezTo>
                  <a:cubicBezTo>
                    <a:pt x="14455" y="2753"/>
                    <a:pt x="11253" y="1"/>
                    <a:pt x="7431"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2" name="Google Shape;1012;p44"/>
            <p:cNvSpPr/>
            <p:nvPr/>
          </p:nvSpPr>
          <p:spPr>
            <a:xfrm>
              <a:off x="6235281" y="1455299"/>
              <a:ext cx="216569" cy="419800"/>
            </a:xfrm>
            <a:custGeom>
              <a:avLst/>
              <a:gdLst/>
              <a:ahLst/>
              <a:cxnLst/>
              <a:rect l="l" t="t" r="r" b="b"/>
              <a:pathLst>
                <a:path w="6414" h="12433" extrusionOk="0">
                  <a:moveTo>
                    <a:pt x="3344" y="1"/>
                  </a:moveTo>
                  <a:lnTo>
                    <a:pt x="0" y="1703"/>
                  </a:lnTo>
                  <a:lnTo>
                    <a:pt x="1064" y="11095"/>
                  </a:lnTo>
                  <a:lnTo>
                    <a:pt x="3009" y="12433"/>
                  </a:lnTo>
                  <a:lnTo>
                    <a:pt x="6414" y="9636"/>
                  </a:lnTo>
                  <a:lnTo>
                    <a:pt x="3344"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3" name="Google Shape;1013;p44"/>
            <p:cNvSpPr/>
            <p:nvPr/>
          </p:nvSpPr>
          <p:spPr>
            <a:xfrm>
              <a:off x="6059771" y="1097660"/>
              <a:ext cx="471123" cy="534095"/>
            </a:xfrm>
            <a:custGeom>
              <a:avLst/>
              <a:gdLst/>
              <a:ahLst/>
              <a:cxnLst/>
              <a:rect l="l" t="t" r="r" b="b"/>
              <a:pathLst>
                <a:path w="13953" h="15818" extrusionOk="0">
                  <a:moveTo>
                    <a:pt x="6106" y="0"/>
                  </a:moveTo>
                  <a:cubicBezTo>
                    <a:pt x="5377" y="0"/>
                    <a:pt x="4650" y="98"/>
                    <a:pt x="3952" y="319"/>
                  </a:cubicBezTo>
                  <a:cubicBezTo>
                    <a:pt x="2250" y="805"/>
                    <a:pt x="92" y="2052"/>
                    <a:pt x="61" y="5243"/>
                  </a:cubicBezTo>
                  <a:cubicBezTo>
                    <a:pt x="1" y="10562"/>
                    <a:pt x="943" y="14453"/>
                    <a:pt x="3618" y="15456"/>
                  </a:cubicBezTo>
                  <a:cubicBezTo>
                    <a:pt x="4277" y="15698"/>
                    <a:pt x="4871" y="15817"/>
                    <a:pt x="5446" y="15817"/>
                  </a:cubicBezTo>
                  <a:cubicBezTo>
                    <a:pt x="6676" y="15817"/>
                    <a:pt x="7821" y="15275"/>
                    <a:pt x="9332" y="14240"/>
                  </a:cubicBezTo>
                  <a:cubicBezTo>
                    <a:pt x="10153" y="13663"/>
                    <a:pt x="10821" y="11809"/>
                    <a:pt x="10973" y="10775"/>
                  </a:cubicBezTo>
                  <a:lnTo>
                    <a:pt x="11764" y="7857"/>
                  </a:lnTo>
                  <a:cubicBezTo>
                    <a:pt x="11764" y="7857"/>
                    <a:pt x="13952" y="1353"/>
                    <a:pt x="7812" y="167"/>
                  </a:cubicBezTo>
                  <a:cubicBezTo>
                    <a:pt x="7251" y="60"/>
                    <a:pt x="6678" y="0"/>
                    <a:pt x="6106"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4" name="Google Shape;1014;p44"/>
            <p:cNvSpPr/>
            <p:nvPr/>
          </p:nvSpPr>
          <p:spPr>
            <a:xfrm>
              <a:off x="6296868" y="1106236"/>
              <a:ext cx="262759" cy="312157"/>
            </a:xfrm>
            <a:custGeom>
              <a:avLst/>
              <a:gdLst/>
              <a:ahLst/>
              <a:cxnLst/>
              <a:rect l="l" t="t" r="r" b="b"/>
              <a:pathLst>
                <a:path w="7782" h="9245" extrusionOk="0">
                  <a:moveTo>
                    <a:pt x="3788" y="0"/>
                  </a:moveTo>
                  <a:cubicBezTo>
                    <a:pt x="3737" y="0"/>
                    <a:pt x="3708" y="4"/>
                    <a:pt x="3708" y="4"/>
                  </a:cubicBezTo>
                  <a:cubicBezTo>
                    <a:pt x="0" y="2314"/>
                    <a:pt x="3921" y="9245"/>
                    <a:pt x="3921" y="9245"/>
                  </a:cubicBezTo>
                  <a:cubicBezTo>
                    <a:pt x="3921" y="9245"/>
                    <a:pt x="7781" y="8211"/>
                    <a:pt x="6292" y="3014"/>
                  </a:cubicBezTo>
                  <a:cubicBezTo>
                    <a:pt x="5499" y="184"/>
                    <a:pt x="4130" y="0"/>
                    <a:pt x="3788"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5" name="Google Shape;1015;p44"/>
            <p:cNvSpPr/>
            <p:nvPr/>
          </p:nvSpPr>
          <p:spPr>
            <a:xfrm>
              <a:off x="6404748" y="1348905"/>
              <a:ext cx="168217" cy="145628"/>
            </a:xfrm>
            <a:custGeom>
              <a:avLst/>
              <a:gdLst/>
              <a:ahLst/>
              <a:cxnLst/>
              <a:rect l="l" t="t" r="r" b="b"/>
              <a:pathLst>
                <a:path w="4982" h="4313" extrusionOk="0">
                  <a:moveTo>
                    <a:pt x="2457" y="1"/>
                  </a:moveTo>
                  <a:cubicBezTo>
                    <a:pt x="1713" y="1"/>
                    <a:pt x="1160" y="676"/>
                    <a:pt x="756" y="1389"/>
                  </a:cubicBezTo>
                  <a:cubicBezTo>
                    <a:pt x="392" y="2058"/>
                    <a:pt x="149" y="2757"/>
                    <a:pt x="57" y="3486"/>
                  </a:cubicBezTo>
                  <a:cubicBezTo>
                    <a:pt x="0" y="3913"/>
                    <a:pt x="449" y="4313"/>
                    <a:pt x="955" y="4313"/>
                  </a:cubicBezTo>
                  <a:cubicBezTo>
                    <a:pt x="990" y="4313"/>
                    <a:pt x="1025" y="4311"/>
                    <a:pt x="1060" y="4307"/>
                  </a:cubicBezTo>
                  <a:cubicBezTo>
                    <a:pt x="3006" y="4124"/>
                    <a:pt x="4981" y="1146"/>
                    <a:pt x="3127" y="173"/>
                  </a:cubicBezTo>
                  <a:cubicBezTo>
                    <a:pt x="2888" y="54"/>
                    <a:pt x="2665" y="1"/>
                    <a:pt x="2457"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6" name="Google Shape;1016;p44"/>
            <p:cNvSpPr/>
            <p:nvPr/>
          </p:nvSpPr>
          <p:spPr>
            <a:xfrm>
              <a:off x="6411804" y="1471675"/>
              <a:ext cx="56489" cy="53686"/>
            </a:xfrm>
            <a:custGeom>
              <a:avLst/>
              <a:gdLst/>
              <a:ahLst/>
              <a:cxnLst/>
              <a:rect l="l" t="t" r="r" b="b"/>
              <a:pathLst>
                <a:path w="1673" h="1590" extrusionOk="0">
                  <a:moveTo>
                    <a:pt x="823" y="0"/>
                  </a:moveTo>
                  <a:cubicBezTo>
                    <a:pt x="802" y="0"/>
                    <a:pt x="781" y="1"/>
                    <a:pt x="760" y="2"/>
                  </a:cubicBezTo>
                  <a:cubicBezTo>
                    <a:pt x="335" y="33"/>
                    <a:pt x="0" y="428"/>
                    <a:pt x="31" y="853"/>
                  </a:cubicBezTo>
                  <a:cubicBezTo>
                    <a:pt x="87" y="1273"/>
                    <a:pt x="400" y="1590"/>
                    <a:pt x="806" y="1590"/>
                  </a:cubicBezTo>
                  <a:cubicBezTo>
                    <a:pt x="841" y="1590"/>
                    <a:pt x="876" y="1588"/>
                    <a:pt x="912" y="1583"/>
                  </a:cubicBezTo>
                  <a:cubicBezTo>
                    <a:pt x="1338" y="1552"/>
                    <a:pt x="1672" y="1157"/>
                    <a:pt x="1642" y="732"/>
                  </a:cubicBezTo>
                  <a:cubicBezTo>
                    <a:pt x="1613" y="297"/>
                    <a:pt x="1252" y="0"/>
                    <a:pt x="823"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1017" name="Google Shape;1017;p44"/>
            <p:cNvSpPr/>
            <p:nvPr/>
          </p:nvSpPr>
          <p:spPr>
            <a:xfrm>
              <a:off x="5968436" y="1040394"/>
              <a:ext cx="496447" cy="241251"/>
            </a:xfrm>
            <a:custGeom>
              <a:avLst/>
              <a:gdLst/>
              <a:ahLst/>
              <a:cxnLst/>
              <a:rect l="l" t="t" r="r" b="b"/>
              <a:pathLst>
                <a:path w="14703" h="7145" extrusionOk="0">
                  <a:moveTo>
                    <a:pt x="10073" y="1"/>
                  </a:moveTo>
                  <a:cubicBezTo>
                    <a:pt x="9313" y="1"/>
                    <a:pt x="8424" y="85"/>
                    <a:pt x="7387" y="283"/>
                  </a:cubicBezTo>
                  <a:cubicBezTo>
                    <a:pt x="0" y="1650"/>
                    <a:pt x="1824" y="5997"/>
                    <a:pt x="1824" y="5997"/>
                  </a:cubicBezTo>
                  <a:cubicBezTo>
                    <a:pt x="2898" y="6823"/>
                    <a:pt x="4120" y="7144"/>
                    <a:pt x="5373" y="7144"/>
                  </a:cubicBezTo>
                  <a:cubicBezTo>
                    <a:pt x="9792" y="7144"/>
                    <a:pt x="14590" y="3140"/>
                    <a:pt x="14590" y="3140"/>
                  </a:cubicBezTo>
                  <a:cubicBezTo>
                    <a:pt x="14590" y="3140"/>
                    <a:pt x="14702" y="1"/>
                    <a:pt x="1007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grpSp>
      <p:grpSp>
        <p:nvGrpSpPr>
          <p:cNvPr id="1018" name="Google Shape;1018;p44"/>
          <p:cNvGrpSpPr/>
          <p:nvPr/>
        </p:nvGrpSpPr>
        <p:grpSpPr>
          <a:xfrm>
            <a:off x="9775733" y="3944703"/>
            <a:ext cx="723952" cy="621048"/>
            <a:chOff x="7331800" y="2958527"/>
            <a:chExt cx="542964" cy="465786"/>
          </a:xfrm>
        </p:grpSpPr>
        <p:sp>
          <p:nvSpPr>
            <p:cNvPr id="1019" name="Google Shape;1019;p44"/>
            <p:cNvSpPr/>
            <p:nvPr/>
          </p:nvSpPr>
          <p:spPr>
            <a:xfrm>
              <a:off x="7331800" y="2958527"/>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20" name="Google Shape;1020;p44"/>
            <p:cNvSpPr/>
            <p:nvPr/>
          </p:nvSpPr>
          <p:spPr>
            <a:xfrm>
              <a:off x="7718608" y="3243592"/>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21" name="Google Shape;1021;p44"/>
          <p:cNvSpPr txBox="1">
            <a:spLocks noGrp="1"/>
          </p:cNvSpPr>
          <p:nvPr>
            <p:ph type="subTitle" idx="1"/>
          </p:nvPr>
        </p:nvSpPr>
        <p:spPr>
          <a:xfrm flipH="1">
            <a:off x="847681" y="2260435"/>
            <a:ext cx="5145200" cy="3639279"/>
          </a:xfrm>
          <a:prstGeom prst="rect">
            <a:avLst/>
          </a:prstGeom>
        </p:spPr>
        <p:txBody>
          <a:bodyPr spcFirstLastPara="1" wrap="square" lIns="121900" tIns="121900" rIns="121900" bIns="121900" anchor="t" anchorCtr="0">
            <a:noAutofit/>
          </a:bodyPr>
          <a:lstStyle/>
          <a:p>
            <a:pPr marL="0" indent="0">
              <a:buClr>
                <a:srgbClr val="45217B"/>
              </a:buClr>
              <a:buSzPts val="1100"/>
            </a:pPr>
            <a:r>
              <a:rPr lang="en"/>
              <a:t>“Prices of cryptocurrencies have a </a:t>
            </a:r>
            <a:r>
              <a:rPr lang="en" b="1"/>
              <a:t>strong correlation </a:t>
            </a:r>
            <a:r>
              <a:rPr lang="en"/>
              <a:t>with the </a:t>
            </a:r>
            <a:r>
              <a:rPr lang="en" b="1"/>
              <a:t>sentiments</a:t>
            </a:r>
            <a:r>
              <a:rPr lang="en"/>
              <a:t> of certain individuals, institutions or the general population”</a:t>
            </a:r>
            <a:endParaRPr/>
          </a:p>
        </p:txBody>
      </p:sp>
      <p:sp>
        <p:nvSpPr>
          <p:cNvPr id="67" name="Title 4">
            <a:extLst>
              <a:ext uri="{FF2B5EF4-FFF2-40B4-BE49-F238E27FC236}">
                <a16:creationId xmlns:a16="http://schemas.microsoft.com/office/drawing/2014/main" id="{DD15A08A-B342-7BE2-A3BC-703729B43F6A}"/>
              </a:ext>
            </a:extLst>
          </p:cNvPr>
          <p:cNvSpPr txBox="1">
            <a:spLocks/>
          </p:cNvSpPr>
          <p:nvPr/>
        </p:nvSpPr>
        <p:spPr>
          <a:xfrm>
            <a:off x="847681" y="1068144"/>
            <a:ext cx="102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Chewy"/>
              <a:buNone/>
              <a:defRPr sz="2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2pPr>
            <a:lvl3pPr marR="0" lvl="2"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3pPr>
            <a:lvl4pPr marR="0" lvl="3"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4pPr>
            <a:lvl5pPr marR="0" lvl="4"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5pPr>
            <a:lvl6pPr marR="0" lvl="5"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6pPr>
            <a:lvl7pPr marR="0" lvl="6"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7pPr>
            <a:lvl8pPr marR="0" lvl="7"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8pPr>
            <a:lvl9pPr marR="0" lvl="8"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9pPr>
          </a:lstStyle>
          <a:p>
            <a:r>
              <a:rPr lang="en-SG" sz="4800"/>
              <a:t>Hypothesis</a:t>
            </a:r>
          </a:p>
        </p:txBody>
      </p:sp>
    </p:spTree>
    <p:extLst>
      <p:ext uri="{BB962C8B-B14F-4D97-AF65-F5344CB8AC3E}">
        <p14:creationId xmlns:p14="http://schemas.microsoft.com/office/powerpoint/2010/main" val="135417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3FF705C-1BD6-107B-F3FC-06E2BC86289C}"/>
              </a:ext>
            </a:extLst>
          </p:cNvPr>
          <p:cNvSpPr/>
          <p:nvPr/>
        </p:nvSpPr>
        <p:spPr>
          <a:xfrm>
            <a:off x="4665010" y="1428964"/>
            <a:ext cx="6591926" cy="41562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CE6020B-C39C-E8D5-1323-CEC58524581E}"/>
              </a:ext>
            </a:extLst>
          </p:cNvPr>
          <p:cNvSpPr>
            <a:spLocks noGrp="1"/>
          </p:cNvSpPr>
          <p:nvPr>
            <p:ph type="title"/>
          </p:nvPr>
        </p:nvSpPr>
        <p:spPr/>
        <p:txBody>
          <a:bodyPr/>
          <a:lstStyle/>
          <a:p>
            <a:r>
              <a:rPr lang="en-SG" sz="5400"/>
              <a:t>What does this tell us?</a:t>
            </a:r>
          </a:p>
        </p:txBody>
      </p:sp>
      <p:grpSp>
        <p:nvGrpSpPr>
          <p:cNvPr id="3" name="Google Shape;1687;p60">
            <a:extLst>
              <a:ext uri="{FF2B5EF4-FFF2-40B4-BE49-F238E27FC236}">
                <a16:creationId xmlns:a16="http://schemas.microsoft.com/office/drawing/2014/main" id="{8E080F30-267F-4D82-90B4-8238CA14D17A}"/>
              </a:ext>
            </a:extLst>
          </p:cNvPr>
          <p:cNvGrpSpPr/>
          <p:nvPr/>
        </p:nvGrpSpPr>
        <p:grpSpPr>
          <a:xfrm>
            <a:off x="950955" y="1513070"/>
            <a:ext cx="3431314" cy="4320428"/>
            <a:chOff x="1214575" y="1057300"/>
            <a:chExt cx="3082150" cy="3589275"/>
          </a:xfrm>
        </p:grpSpPr>
        <p:sp>
          <p:nvSpPr>
            <p:cNvPr id="4" name="Google Shape;1688;p60">
              <a:extLst>
                <a:ext uri="{FF2B5EF4-FFF2-40B4-BE49-F238E27FC236}">
                  <a16:creationId xmlns:a16="http://schemas.microsoft.com/office/drawing/2014/main" id="{64FFDBE4-5C52-08A5-AF61-394B57A8EA33}"/>
                </a:ext>
              </a:extLst>
            </p:cNvPr>
            <p:cNvSpPr/>
            <p:nvPr/>
          </p:nvSpPr>
          <p:spPr>
            <a:xfrm flipH="1">
              <a:off x="3207775" y="1057300"/>
              <a:ext cx="21300" cy="686950"/>
            </a:xfrm>
            <a:custGeom>
              <a:avLst/>
              <a:gdLst/>
              <a:ahLst/>
              <a:cxnLst/>
              <a:rect l="l" t="t" r="r" b="b"/>
              <a:pathLst>
                <a:path w="852" h="27478" extrusionOk="0">
                  <a:moveTo>
                    <a:pt x="0" y="0"/>
                  </a:moveTo>
                  <a:lnTo>
                    <a:pt x="0" y="27478"/>
                  </a:lnTo>
                  <a:lnTo>
                    <a:pt x="851" y="27478"/>
                  </a:lnTo>
                  <a:lnTo>
                    <a:pt x="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9;p60">
              <a:extLst>
                <a:ext uri="{FF2B5EF4-FFF2-40B4-BE49-F238E27FC236}">
                  <a16:creationId xmlns:a16="http://schemas.microsoft.com/office/drawing/2014/main" id="{18DAADC1-A3B8-E70D-E34B-9DF765401BFA}"/>
                </a:ext>
              </a:extLst>
            </p:cNvPr>
            <p:cNvSpPr/>
            <p:nvPr/>
          </p:nvSpPr>
          <p:spPr>
            <a:xfrm flipH="1">
              <a:off x="1995750" y="1260950"/>
              <a:ext cx="25100" cy="345775"/>
            </a:xfrm>
            <a:custGeom>
              <a:avLst/>
              <a:gdLst/>
              <a:ahLst/>
              <a:cxnLst/>
              <a:rect l="l" t="t" r="r" b="b"/>
              <a:pathLst>
                <a:path w="1004" h="13831" extrusionOk="0">
                  <a:moveTo>
                    <a:pt x="1" y="0"/>
                  </a:moveTo>
                  <a:lnTo>
                    <a:pt x="1" y="13830"/>
                  </a:lnTo>
                  <a:lnTo>
                    <a:pt x="1004" y="13830"/>
                  </a:lnTo>
                  <a:lnTo>
                    <a:pt x="10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60">
              <a:extLst>
                <a:ext uri="{FF2B5EF4-FFF2-40B4-BE49-F238E27FC236}">
                  <a16:creationId xmlns:a16="http://schemas.microsoft.com/office/drawing/2014/main" id="{047B2EC5-5C35-F6EA-977A-608E8C17D47E}"/>
                </a:ext>
              </a:extLst>
            </p:cNvPr>
            <p:cNvSpPr/>
            <p:nvPr/>
          </p:nvSpPr>
          <p:spPr>
            <a:xfrm flipH="1">
              <a:off x="3165225" y="1165200"/>
              <a:ext cx="106400" cy="240150"/>
            </a:xfrm>
            <a:custGeom>
              <a:avLst/>
              <a:gdLst/>
              <a:ahLst/>
              <a:cxnLst/>
              <a:rect l="l" t="t" r="r" b="b"/>
              <a:pathLst>
                <a:path w="4256" h="9606" extrusionOk="0">
                  <a:moveTo>
                    <a:pt x="0" y="1"/>
                  </a:moveTo>
                  <a:lnTo>
                    <a:pt x="0" y="9606"/>
                  </a:lnTo>
                  <a:lnTo>
                    <a:pt x="4256" y="9606"/>
                  </a:lnTo>
                  <a:lnTo>
                    <a:pt x="4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91;p60">
              <a:extLst>
                <a:ext uri="{FF2B5EF4-FFF2-40B4-BE49-F238E27FC236}">
                  <a16:creationId xmlns:a16="http://schemas.microsoft.com/office/drawing/2014/main" id="{A9696544-EAD8-2AA4-82DF-752781C0A840}"/>
                </a:ext>
              </a:extLst>
            </p:cNvPr>
            <p:cNvSpPr/>
            <p:nvPr/>
          </p:nvSpPr>
          <p:spPr>
            <a:xfrm flipH="1">
              <a:off x="1944075" y="1326300"/>
              <a:ext cx="128450" cy="123875"/>
            </a:xfrm>
            <a:custGeom>
              <a:avLst/>
              <a:gdLst/>
              <a:ahLst/>
              <a:cxnLst/>
              <a:rect l="l" t="t" r="r" b="b"/>
              <a:pathLst>
                <a:path w="5138" h="4955" extrusionOk="0">
                  <a:moveTo>
                    <a:pt x="1" y="0"/>
                  </a:moveTo>
                  <a:lnTo>
                    <a:pt x="1" y="4955"/>
                  </a:lnTo>
                  <a:lnTo>
                    <a:pt x="5137" y="4955"/>
                  </a:lnTo>
                  <a:lnTo>
                    <a:pt x="5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2;p60">
              <a:extLst>
                <a:ext uri="{FF2B5EF4-FFF2-40B4-BE49-F238E27FC236}">
                  <a16:creationId xmlns:a16="http://schemas.microsoft.com/office/drawing/2014/main" id="{09E38646-B380-9933-0C81-BCDDD6A4F8EE}"/>
                </a:ext>
              </a:extLst>
            </p:cNvPr>
            <p:cNvSpPr/>
            <p:nvPr/>
          </p:nvSpPr>
          <p:spPr>
            <a:xfrm flipH="1">
              <a:off x="3928150" y="2258675"/>
              <a:ext cx="21300" cy="494725"/>
            </a:xfrm>
            <a:custGeom>
              <a:avLst/>
              <a:gdLst/>
              <a:ahLst/>
              <a:cxnLst/>
              <a:rect l="l" t="t" r="r" b="b"/>
              <a:pathLst>
                <a:path w="852" h="19789" extrusionOk="0">
                  <a:moveTo>
                    <a:pt x="0" y="1"/>
                  </a:moveTo>
                  <a:lnTo>
                    <a:pt x="0" y="19788"/>
                  </a:lnTo>
                  <a:lnTo>
                    <a:pt x="851" y="19788"/>
                  </a:lnTo>
                  <a:lnTo>
                    <a:pt x="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3;p60">
              <a:extLst>
                <a:ext uri="{FF2B5EF4-FFF2-40B4-BE49-F238E27FC236}">
                  <a16:creationId xmlns:a16="http://schemas.microsoft.com/office/drawing/2014/main" id="{121382DC-1F40-A47A-4721-E97738C08A70}"/>
                </a:ext>
              </a:extLst>
            </p:cNvPr>
            <p:cNvSpPr/>
            <p:nvPr/>
          </p:nvSpPr>
          <p:spPr>
            <a:xfrm flipH="1">
              <a:off x="3884850" y="2431175"/>
              <a:ext cx="107150" cy="170250"/>
            </a:xfrm>
            <a:custGeom>
              <a:avLst/>
              <a:gdLst/>
              <a:ahLst/>
              <a:cxnLst/>
              <a:rect l="l" t="t" r="r" b="b"/>
              <a:pathLst>
                <a:path w="4286" h="6810" extrusionOk="0">
                  <a:moveTo>
                    <a:pt x="0" y="1"/>
                  </a:moveTo>
                  <a:lnTo>
                    <a:pt x="0" y="6809"/>
                  </a:lnTo>
                  <a:lnTo>
                    <a:pt x="4286" y="6809"/>
                  </a:lnTo>
                  <a:lnTo>
                    <a:pt x="4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4;p60">
              <a:extLst>
                <a:ext uri="{FF2B5EF4-FFF2-40B4-BE49-F238E27FC236}">
                  <a16:creationId xmlns:a16="http://schemas.microsoft.com/office/drawing/2014/main" id="{12A8236F-34EC-44D6-B25C-ACEBBA775D29}"/>
                </a:ext>
              </a:extLst>
            </p:cNvPr>
            <p:cNvSpPr/>
            <p:nvPr/>
          </p:nvSpPr>
          <p:spPr>
            <a:xfrm flipH="1">
              <a:off x="3623450" y="1557300"/>
              <a:ext cx="21300" cy="686975"/>
            </a:xfrm>
            <a:custGeom>
              <a:avLst/>
              <a:gdLst/>
              <a:ahLst/>
              <a:cxnLst/>
              <a:rect l="l" t="t" r="r" b="b"/>
              <a:pathLst>
                <a:path w="852" h="27479" extrusionOk="0">
                  <a:moveTo>
                    <a:pt x="1" y="1"/>
                  </a:moveTo>
                  <a:lnTo>
                    <a:pt x="1" y="27478"/>
                  </a:lnTo>
                  <a:lnTo>
                    <a:pt x="852" y="27478"/>
                  </a:lnTo>
                  <a:lnTo>
                    <a:pt x="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95;p60">
              <a:extLst>
                <a:ext uri="{FF2B5EF4-FFF2-40B4-BE49-F238E27FC236}">
                  <a16:creationId xmlns:a16="http://schemas.microsoft.com/office/drawing/2014/main" id="{5E01729A-61A0-546E-1E2F-AFB36DC15CAE}"/>
                </a:ext>
              </a:extLst>
            </p:cNvPr>
            <p:cNvSpPr/>
            <p:nvPr/>
          </p:nvSpPr>
          <p:spPr>
            <a:xfrm flipH="1">
              <a:off x="3580125" y="1675850"/>
              <a:ext cx="107175" cy="432400"/>
            </a:xfrm>
            <a:custGeom>
              <a:avLst/>
              <a:gdLst/>
              <a:ahLst/>
              <a:cxnLst/>
              <a:rect l="l" t="t" r="r" b="b"/>
              <a:pathLst>
                <a:path w="4287" h="17296" extrusionOk="0">
                  <a:moveTo>
                    <a:pt x="1" y="0"/>
                  </a:moveTo>
                  <a:lnTo>
                    <a:pt x="1" y="17295"/>
                  </a:lnTo>
                  <a:lnTo>
                    <a:pt x="4287" y="17295"/>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96;p60">
              <a:extLst>
                <a:ext uri="{FF2B5EF4-FFF2-40B4-BE49-F238E27FC236}">
                  <a16:creationId xmlns:a16="http://schemas.microsoft.com/office/drawing/2014/main" id="{25655B6A-5E55-C7C9-62BB-33607D3FB8E8}"/>
                </a:ext>
              </a:extLst>
            </p:cNvPr>
            <p:cNvSpPr/>
            <p:nvPr/>
          </p:nvSpPr>
          <p:spPr>
            <a:xfrm flipH="1">
              <a:off x="2951700" y="2055800"/>
              <a:ext cx="21300" cy="686200"/>
            </a:xfrm>
            <a:custGeom>
              <a:avLst/>
              <a:gdLst/>
              <a:ahLst/>
              <a:cxnLst/>
              <a:rect l="l" t="t" r="r" b="b"/>
              <a:pathLst>
                <a:path w="852" h="27448" extrusionOk="0">
                  <a:moveTo>
                    <a:pt x="1" y="0"/>
                  </a:moveTo>
                  <a:lnTo>
                    <a:pt x="1" y="27447"/>
                  </a:lnTo>
                  <a:lnTo>
                    <a:pt x="852" y="27447"/>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97;p60">
              <a:extLst>
                <a:ext uri="{FF2B5EF4-FFF2-40B4-BE49-F238E27FC236}">
                  <a16:creationId xmlns:a16="http://schemas.microsoft.com/office/drawing/2014/main" id="{06F44F14-D79D-980F-1EA1-3C99D32FD300}"/>
                </a:ext>
              </a:extLst>
            </p:cNvPr>
            <p:cNvSpPr/>
            <p:nvPr/>
          </p:nvSpPr>
          <p:spPr>
            <a:xfrm flipH="1">
              <a:off x="2909150" y="2163700"/>
              <a:ext cx="106400" cy="463550"/>
            </a:xfrm>
            <a:custGeom>
              <a:avLst/>
              <a:gdLst/>
              <a:ahLst/>
              <a:cxnLst/>
              <a:rect l="l" t="t" r="r" b="b"/>
              <a:pathLst>
                <a:path w="4256" h="18542" extrusionOk="0">
                  <a:moveTo>
                    <a:pt x="1" y="0"/>
                  </a:moveTo>
                  <a:lnTo>
                    <a:pt x="1" y="18542"/>
                  </a:lnTo>
                  <a:lnTo>
                    <a:pt x="4256" y="18542"/>
                  </a:lnTo>
                  <a:lnTo>
                    <a:pt x="42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98;p60">
              <a:extLst>
                <a:ext uri="{FF2B5EF4-FFF2-40B4-BE49-F238E27FC236}">
                  <a16:creationId xmlns:a16="http://schemas.microsoft.com/office/drawing/2014/main" id="{52B2D76B-1B11-280A-CB7A-BDC80B77E9DA}"/>
                </a:ext>
              </a:extLst>
            </p:cNvPr>
            <p:cNvSpPr/>
            <p:nvPr/>
          </p:nvSpPr>
          <p:spPr>
            <a:xfrm flipH="1">
              <a:off x="2624950" y="1354425"/>
              <a:ext cx="21300" cy="526625"/>
            </a:xfrm>
            <a:custGeom>
              <a:avLst/>
              <a:gdLst/>
              <a:ahLst/>
              <a:cxnLst/>
              <a:rect l="l" t="t" r="r" b="b"/>
              <a:pathLst>
                <a:path w="852" h="21065" extrusionOk="0">
                  <a:moveTo>
                    <a:pt x="1" y="0"/>
                  </a:moveTo>
                  <a:lnTo>
                    <a:pt x="1" y="21064"/>
                  </a:lnTo>
                  <a:lnTo>
                    <a:pt x="852" y="21064"/>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99;p60">
              <a:extLst>
                <a:ext uri="{FF2B5EF4-FFF2-40B4-BE49-F238E27FC236}">
                  <a16:creationId xmlns:a16="http://schemas.microsoft.com/office/drawing/2014/main" id="{0D195973-353A-821B-D17F-B05D8A522919}"/>
                </a:ext>
              </a:extLst>
            </p:cNvPr>
            <p:cNvSpPr/>
            <p:nvPr/>
          </p:nvSpPr>
          <p:spPr>
            <a:xfrm flipH="1">
              <a:off x="2582375" y="1484350"/>
              <a:ext cx="106425" cy="250025"/>
            </a:xfrm>
            <a:custGeom>
              <a:avLst/>
              <a:gdLst/>
              <a:ahLst/>
              <a:cxnLst/>
              <a:rect l="l" t="t" r="r" b="b"/>
              <a:pathLst>
                <a:path w="4257" h="10001" extrusionOk="0">
                  <a:moveTo>
                    <a:pt x="1" y="1"/>
                  </a:moveTo>
                  <a:lnTo>
                    <a:pt x="1" y="10001"/>
                  </a:lnTo>
                  <a:lnTo>
                    <a:pt x="4256" y="10001"/>
                  </a:lnTo>
                  <a:lnTo>
                    <a:pt x="4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00;p60">
              <a:extLst>
                <a:ext uri="{FF2B5EF4-FFF2-40B4-BE49-F238E27FC236}">
                  <a16:creationId xmlns:a16="http://schemas.microsoft.com/office/drawing/2014/main" id="{B3BDDBD9-B6AD-FCFC-55D8-23661ACEF0DA}"/>
                </a:ext>
              </a:extLst>
            </p:cNvPr>
            <p:cNvSpPr/>
            <p:nvPr/>
          </p:nvSpPr>
          <p:spPr>
            <a:xfrm flipH="1">
              <a:off x="2280700" y="1824025"/>
              <a:ext cx="25875" cy="686975"/>
            </a:xfrm>
            <a:custGeom>
              <a:avLst/>
              <a:gdLst/>
              <a:ahLst/>
              <a:cxnLst/>
              <a:rect l="l" t="t" r="r" b="b"/>
              <a:pathLst>
                <a:path w="1035" h="27479" extrusionOk="0">
                  <a:moveTo>
                    <a:pt x="1" y="1"/>
                  </a:moveTo>
                  <a:lnTo>
                    <a:pt x="1" y="27478"/>
                  </a:lnTo>
                  <a:lnTo>
                    <a:pt x="1034" y="27478"/>
                  </a:lnTo>
                  <a:lnTo>
                    <a:pt x="10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1;p60">
              <a:extLst>
                <a:ext uri="{FF2B5EF4-FFF2-40B4-BE49-F238E27FC236}">
                  <a16:creationId xmlns:a16="http://schemas.microsoft.com/office/drawing/2014/main" id="{59721B6F-85D5-5CDB-9AE9-314AD8C6F3D2}"/>
                </a:ext>
              </a:extLst>
            </p:cNvPr>
            <p:cNvSpPr/>
            <p:nvPr/>
          </p:nvSpPr>
          <p:spPr>
            <a:xfrm flipH="1">
              <a:off x="2229025" y="1953975"/>
              <a:ext cx="128450" cy="378450"/>
            </a:xfrm>
            <a:custGeom>
              <a:avLst/>
              <a:gdLst/>
              <a:ahLst/>
              <a:cxnLst/>
              <a:rect l="l" t="t" r="r" b="b"/>
              <a:pathLst>
                <a:path w="5138" h="15138" extrusionOk="0">
                  <a:moveTo>
                    <a:pt x="0" y="0"/>
                  </a:moveTo>
                  <a:lnTo>
                    <a:pt x="0" y="15137"/>
                  </a:lnTo>
                  <a:lnTo>
                    <a:pt x="5137" y="15137"/>
                  </a:lnTo>
                  <a:lnTo>
                    <a:pt x="5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02;p60">
              <a:extLst>
                <a:ext uri="{FF2B5EF4-FFF2-40B4-BE49-F238E27FC236}">
                  <a16:creationId xmlns:a16="http://schemas.microsoft.com/office/drawing/2014/main" id="{42622D3F-08E8-45C5-A677-3D5567903D63}"/>
                </a:ext>
              </a:extLst>
            </p:cNvPr>
            <p:cNvSpPr/>
            <p:nvPr/>
          </p:nvSpPr>
          <p:spPr>
            <a:xfrm flipH="1">
              <a:off x="4232875" y="1729050"/>
              <a:ext cx="21300" cy="686200"/>
            </a:xfrm>
            <a:custGeom>
              <a:avLst/>
              <a:gdLst/>
              <a:ahLst/>
              <a:cxnLst/>
              <a:rect l="l" t="t" r="r" b="b"/>
              <a:pathLst>
                <a:path w="852" h="27448" extrusionOk="0">
                  <a:moveTo>
                    <a:pt x="1" y="0"/>
                  </a:moveTo>
                  <a:lnTo>
                    <a:pt x="1" y="27447"/>
                  </a:lnTo>
                  <a:lnTo>
                    <a:pt x="852" y="27447"/>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03;p60">
              <a:extLst>
                <a:ext uri="{FF2B5EF4-FFF2-40B4-BE49-F238E27FC236}">
                  <a16:creationId xmlns:a16="http://schemas.microsoft.com/office/drawing/2014/main" id="{C368A447-BD3C-ABA2-DE74-2832522F5842}"/>
                </a:ext>
              </a:extLst>
            </p:cNvPr>
            <p:cNvSpPr/>
            <p:nvPr/>
          </p:nvSpPr>
          <p:spPr>
            <a:xfrm flipH="1">
              <a:off x="4189550" y="1876450"/>
              <a:ext cx="107175" cy="256125"/>
            </a:xfrm>
            <a:custGeom>
              <a:avLst/>
              <a:gdLst/>
              <a:ahLst/>
              <a:cxnLst/>
              <a:rect l="l" t="t" r="r" b="b"/>
              <a:pathLst>
                <a:path w="4287" h="10245" extrusionOk="0">
                  <a:moveTo>
                    <a:pt x="0" y="1"/>
                  </a:moveTo>
                  <a:lnTo>
                    <a:pt x="0" y="10244"/>
                  </a:lnTo>
                  <a:lnTo>
                    <a:pt x="4286" y="10244"/>
                  </a:lnTo>
                  <a:lnTo>
                    <a:pt x="4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4;p60">
              <a:extLst>
                <a:ext uri="{FF2B5EF4-FFF2-40B4-BE49-F238E27FC236}">
                  <a16:creationId xmlns:a16="http://schemas.microsoft.com/office/drawing/2014/main" id="{C4E64FF4-A44B-EE1F-7753-504280D946C7}"/>
                </a:ext>
              </a:extLst>
            </p:cNvPr>
            <p:cNvSpPr/>
            <p:nvPr/>
          </p:nvSpPr>
          <p:spPr>
            <a:xfrm flipH="1">
              <a:off x="1748025" y="1789075"/>
              <a:ext cx="25850" cy="686950"/>
            </a:xfrm>
            <a:custGeom>
              <a:avLst/>
              <a:gdLst/>
              <a:ahLst/>
              <a:cxnLst/>
              <a:rect l="l" t="t" r="r" b="b"/>
              <a:pathLst>
                <a:path w="1034" h="27478" extrusionOk="0">
                  <a:moveTo>
                    <a:pt x="0" y="0"/>
                  </a:moveTo>
                  <a:lnTo>
                    <a:pt x="0" y="27478"/>
                  </a:lnTo>
                  <a:lnTo>
                    <a:pt x="1034" y="27478"/>
                  </a:lnTo>
                  <a:lnTo>
                    <a:pt x="10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05;p60">
              <a:extLst>
                <a:ext uri="{FF2B5EF4-FFF2-40B4-BE49-F238E27FC236}">
                  <a16:creationId xmlns:a16="http://schemas.microsoft.com/office/drawing/2014/main" id="{4BAF5C61-BF0B-4C3E-3E8A-020E889C357F}"/>
                </a:ext>
              </a:extLst>
            </p:cNvPr>
            <p:cNvSpPr/>
            <p:nvPr/>
          </p:nvSpPr>
          <p:spPr>
            <a:xfrm flipH="1">
              <a:off x="1697100" y="2076300"/>
              <a:ext cx="128450" cy="296400"/>
            </a:xfrm>
            <a:custGeom>
              <a:avLst/>
              <a:gdLst/>
              <a:ahLst/>
              <a:cxnLst/>
              <a:rect l="l" t="t" r="r" b="b"/>
              <a:pathLst>
                <a:path w="5138" h="11856" extrusionOk="0">
                  <a:moveTo>
                    <a:pt x="0" y="1"/>
                  </a:moveTo>
                  <a:lnTo>
                    <a:pt x="0" y="11855"/>
                  </a:lnTo>
                  <a:lnTo>
                    <a:pt x="5137" y="11855"/>
                  </a:lnTo>
                  <a:lnTo>
                    <a:pt x="5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6;p60">
              <a:extLst>
                <a:ext uri="{FF2B5EF4-FFF2-40B4-BE49-F238E27FC236}">
                  <a16:creationId xmlns:a16="http://schemas.microsoft.com/office/drawing/2014/main" id="{A41ED15B-C7E3-5491-C630-302F9B755F85}"/>
                </a:ext>
              </a:extLst>
            </p:cNvPr>
            <p:cNvSpPr/>
            <p:nvPr/>
          </p:nvSpPr>
          <p:spPr>
            <a:xfrm flipH="1">
              <a:off x="1743475" y="4502550"/>
              <a:ext cx="297125" cy="137275"/>
            </a:xfrm>
            <a:custGeom>
              <a:avLst/>
              <a:gdLst/>
              <a:ahLst/>
              <a:cxnLst/>
              <a:rect l="l" t="t" r="r" b="b"/>
              <a:pathLst>
                <a:path w="11885" h="5491" extrusionOk="0">
                  <a:moveTo>
                    <a:pt x="8028" y="0"/>
                  </a:moveTo>
                  <a:cubicBezTo>
                    <a:pt x="7499" y="0"/>
                    <a:pt x="2857" y="2861"/>
                    <a:pt x="2857" y="2861"/>
                  </a:cubicBezTo>
                  <a:cubicBezTo>
                    <a:pt x="2857" y="2861"/>
                    <a:pt x="0" y="3925"/>
                    <a:pt x="426" y="5050"/>
                  </a:cubicBezTo>
                  <a:cubicBezTo>
                    <a:pt x="539" y="5361"/>
                    <a:pt x="1194" y="5491"/>
                    <a:pt x="2120" y="5491"/>
                  </a:cubicBezTo>
                  <a:cubicBezTo>
                    <a:pt x="4177" y="5491"/>
                    <a:pt x="7571" y="4850"/>
                    <a:pt x="9332" y="4138"/>
                  </a:cubicBezTo>
                  <a:cubicBezTo>
                    <a:pt x="11885" y="3104"/>
                    <a:pt x="8450" y="126"/>
                    <a:pt x="8055" y="4"/>
                  </a:cubicBezTo>
                  <a:cubicBezTo>
                    <a:pt x="8048" y="1"/>
                    <a:pt x="8039" y="0"/>
                    <a:pt x="8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7;p60">
              <a:extLst>
                <a:ext uri="{FF2B5EF4-FFF2-40B4-BE49-F238E27FC236}">
                  <a16:creationId xmlns:a16="http://schemas.microsoft.com/office/drawing/2014/main" id="{30A3ADC6-2EA7-5D9A-B62E-9B2894FC4E6D}"/>
                </a:ext>
              </a:extLst>
            </p:cNvPr>
            <p:cNvSpPr/>
            <p:nvPr/>
          </p:nvSpPr>
          <p:spPr>
            <a:xfrm flipH="1">
              <a:off x="1291600" y="4440275"/>
              <a:ext cx="261150" cy="206300"/>
            </a:xfrm>
            <a:custGeom>
              <a:avLst/>
              <a:gdLst/>
              <a:ahLst/>
              <a:cxnLst/>
              <a:rect l="l" t="t" r="r" b="b"/>
              <a:pathLst>
                <a:path w="10446" h="8252" extrusionOk="0">
                  <a:moveTo>
                    <a:pt x="5806" y="1"/>
                  </a:moveTo>
                  <a:cubicBezTo>
                    <a:pt x="5794" y="1"/>
                    <a:pt x="5784" y="1"/>
                    <a:pt x="5775" y="2"/>
                  </a:cubicBezTo>
                  <a:cubicBezTo>
                    <a:pt x="5380" y="33"/>
                    <a:pt x="2128" y="4683"/>
                    <a:pt x="2128" y="4683"/>
                  </a:cubicBezTo>
                  <a:cubicBezTo>
                    <a:pt x="2128" y="4683"/>
                    <a:pt x="0" y="7267"/>
                    <a:pt x="851" y="8149"/>
                  </a:cubicBezTo>
                  <a:cubicBezTo>
                    <a:pt x="919" y="8218"/>
                    <a:pt x="1022" y="8251"/>
                    <a:pt x="1157" y="8251"/>
                  </a:cubicBezTo>
                  <a:cubicBezTo>
                    <a:pt x="2483" y="8251"/>
                    <a:pt x="6806" y="5079"/>
                    <a:pt x="8572" y="3285"/>
                  </a:cubicBezTo>
                  <a:cubicBezTo>
                    <a:pt x="10446" y="1352"/>
                    <a:pt x="6353" y="1"/>
                    <a:pt x="5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8;p60">
              <a:extLst>
                <a:ext uri="{FF2B5EF4-FFF2-40B4-BE49-F238E27FC236}">
                  <a16:creationId xmlns:a16="http://schemas.microsoft.com/office/drawing/2014/main" id="{090013A8-53B1-AF11-6175-902C60638E58}"/>
                </a:ext>
              </a:extLst>
            </p:cNvPr>
            <p:cNvSpPr/>
            <p:nvPr/>
          </p:nvSpPr>
          <p:spPr>
            <a:xfrm flipH="1">
              <a:off x="1775375" y="3776975"/>
              <a:ext cx="219650" cy="818925"/>
            </a:xfrm>
            <a:custGeom>
              <a:avLst/>
              <a:gdLst/>
              <a:ahLst/>
              <a:cxnLst/>
              <a:rect l="l" t="t" r="r" b="b"/>
              <a:pathLst>
                <a:path w="8786" h="32757" extrusionOk="0">
                  <a:moveTo>
                    <a:pt x="4332" y="1"/>
                  </a:moveTo>
                  <a:cubicBezTo>
                    <a:pt x="4121" y="1"/>
                    <a:pt x="3930" y="46"/>
                    <a:pt x="3770" y="151"/>
                  </a:cubicBezTo>
                  <a:cubicBezTo>
                    <a:pt x="2645" y="911"/>
                    <a:pt x="1886" y="3282"/>
                    <a:pt x="1886" y="3282"/>
                  </a:cubicBezTo>
                  <a:cubicBezTo>
                    <a:pt x="1886" y="3282"/>
                    <a:pt x="2645" y="14923"/>
                    <a:pt x="3588" y="21367"/>
                  </a:cubicBezTo>
                  <a:cubicBezTo>
                    <a:pt x="4530" y="27811"/>
                    <a:pt x="4104" y="29635"/>
                    <a:pt x="4104" y="29635"/>
                  </a:cubicBezTo>
                  <a:cubicBezTo>
                    <a:pt x="4104" y="29635"/>
                    <a:pt x="1" y="32188"/>
                    <a:pt x="639" y="32644"/>
                  </a:cubicBezTo>
                  <a:cubicBezTo>
                    <a:pt x="746" y="32721"/>
                    <a:pt x="925" y="32757"/>
                    <a:pt x="1155" y="32757"/>
                  </a:cubicBezTo>
                  <a:cubicBezTo>
                    <a:pt x="2368" y="32757"/>
                    <a:pt x="4999" y="31780"/>
                    <a:pt x="5867" y="30911"/>
                  </a:cubicBezTo>
                  <a:cubicBezTo>
                    <a:pt x="6901" y="29848"/>
                    <a:pt x="6414" y="29209"/>
                    <a:pt x="6414" y="29209"/>
                  </a:cubicBezTo>
                  <a:cubicBezTo>
                    <a:pt x="6414" y="29209"/>
                    <a:pt x="8025" y="15319"/>
                    <a:pt x="8421" y="10577"/>
                  </a:cubicBezTo>
                  <a:cubicBezTo>
                    <a:pt x="8785" y="5835"/>
                    <a:pt x="7752" y="1762"/>
                    <a:pt x="7752" y="1762"/>
                  </a:cubicBezTo>
                  <a:cubicBezTo>
                    <a:pt x="7752" y="1762"/>
                    <a:pt x="5652" y="1"/>
                    <a:pt x="4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09;p60">
              <a:extLst>
                <a:ext uri="{FF2B5EF4-FFF2-40B4-BE49-F238E27FC236}">
                  <a16:creationId xmlns:a16="http://schemas.microsoft.com/office/drawing/2014/main" id="{0A9ABE91-280F-86CD-6DE6-5F1423BF9A52}"/>
                </a:ext>
              </a:extLst>
            </p:cNvPr>
            <p:cNvSpPr/>
            <p:nvPr/>
          </p:nvSpPr>
          <p:spPr>
            <a:xfrm flipH="1">
              <a:off x="1373400" y="3781825"/>
              <a:ext cx="348800" cy="803275"/>
            </a:xfrm>
            <a:custGeom>
              <a:avLst/>
              <a:gdLst/>
              <a:ahLst/>
              <a:cxnLst/>
              <a:rect l="l" t="t" r="r" b="b"/>
              <a:pathLst>
                <a:path w="13952" h="32131" extrusionOk="0">
                  <a:moveTo>
                    <a:pt x="2108" y="0"/>
                  </a:moveTo>
                  <a:cubicBezTo>
                    <a:pt x="1551" y="0"/>
                    <a:pt x="1067" y="115"/>
                    <a:pt x="821" y="443"/>
                  </a:cubicBezTo>
                  <a:cubicBezTo>
                    <a:pt x="0" y="1538"/>
                    <a:pt x="61" y="4030"/>
                    <a:pt x="61" y="4030"/>
                  </a:cubicBezTo>
                  <a:cubicBezTo>
                    <a:pt x="61" y="4030"/>
                    <a:pt x="4651" y="14760"/>
                    <a:pt x="7721" y="20505"/>
                  </a:cubicBezTo>
                  <a:cubicBezTo>
                    <a:pt x="10760" y="26280"/>
                    <a:pt x="10882" y="27921"/>
                    <a:pt x="10882" y="27921"/>
                  </a:cubicBezTo>
                  <a:cubicBezTo>
                    <a:pt x="10882" y="27921"/>
                    <a:pt x="7903" y="31903"/>
                    <a:pt x="8693" y="32116"/>
                  </a:cubicBezTo>
                  <a:cubicBezTo>
                    <a:pt x="8725" y="32125"/>
                    <a:pt x="8760" y="32130"/>
                    <a:pt x="8800" y="32130"/>
                  </a:cubicBezTo>
                  <a:cubicBezTo>
                    <a:pt x="9737" y="32130"/>
                    <a:pt x="12731" y="29419"/>
                    <a:pt x="13344" y="28164"/>
                  </a:cubicBezTo>
                  <a:cubicBezTo>
                    <a:pt x="13952" y="26827"/>
                    <a:pt x="12766" y="26280"/>
                    <a:pt x="12766" y="26280"/>
                  </a:cubicBezTo>
                  <a:cubicBezTo>
                    <a:pt x="12766" y="26280"/>
                    <a:pt x="9879" y="13301"/>
                    <a:pt x="8663" y="8711"/>
                  </a:cubicBezTo>
                  <a:cubicBezTo>
                    <a:pt x="7447" y="4121"/>
                    <a:pt x="5107" y="626"/>
                    <a:pt x="5107" y="626"/>
                  </a:cubicBezTo>
                  <a:cubicBezTo>
                    <a:pt x="5107" y="626"/>
                    <a:pt x="3409" y="0"/>
                    <a:pt x="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10;p60">
              <a:extLst>
                <a:ext uri="{FF2B5EF4-FFF2-40B4-BE49-F238E27FC236}">
                  <a16:creationId xmlns:a16="http://schemas.microsoft.com/office/drawing/2014/main" id="{79FA563A-ECFF-FA51-E063-270A45AC3D2B}"/>
                </a:ext>
              </a:extLst>
            </p:cNvPr>
            <p:cNvSpPr/>
            <p:nvPr/>
          </p:nvSpPr>
          <p:spPr>
            <a:xfrm flipH="1">
              <a:off x="1469150" y="3280725"/>
              <a:ext cx="526625" cy="637575"/>
            </a:xfrm>
            <a:custGeom>
              <a:avLst/>
              <a:gdLst/>
              <a:ahLst/>
              <a:cxnLst/>
              <a:rect l="l" t="t" r="r" b="b"/>
              <a:pathLst>
                <a:path w="21065" h="25503" extrusionOk="0">
                  <a:moveTo>
                    <a:pt x="13557" y="1"/>
                  </a:moveTo>
                  <a:lnTo>
                    <a:pt x="2615" y="487"/>
                  </a:lnTo>
                  <a:cubicBezTo>
                    <a:pt x="2615" y="487"/>
                    <a:pt x="396" y="2554"/>
                    <a:pt x="213" y="11095"/>
                  </a:cubicBezTo>
                  <a:cubicBezTo>
                    <a:pt x="1" y="19636"/>
                    <a:pt x="882" y="25503"/>
                    <a:pt x="882" y="25503"/>
                  </a:cubicBezTo>
                  <a:lnTo>
                    <a:pt x="21065" y="25503"/>
                  </a:lnTo>
                  <a:cubicBezTo>
                    <a:pt x="21065" y="25503"/>
                    <a:pt x="20092" y="15837"/>
                    <a:pt x="18876" y="10153"/>
                  </a:cubicBezTo>
                  <a:cubicBezTo>
                    <a:pt x="17630" y="4469"/>
                    <a:pt x="13557"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11;p60">
              <a:extLst>
                <a:ext uri="{FF2B5EF4-FFF2-40B4-BE49-F238E27FC236}">
                  <a16:creationId xmlns:a16="http://schemas.microsoft.com/office/drawing/2014/main" id="{E2866953-3473-936F-B6B5-928303F3ACC8}"/>
                </a:ext>
              </a:extLst>
            </p:cNvPr>
            <p:cNvSpPr/>
            <p:nvPr/>
          </p:nvSpPr>
          <p:spPr>
            <a:xfrm flipH="1">
              <a:off x="1823250" y="2715375"/>
              <a:ext cx="429375" cy="484825"/>
            </a:xfrm>
            <a:custGeom>
              <a:avLst/>
              <a:gdLst/>
              <a:ahLst/>
              <a:cxnLst/>
              <a:rect l="l" t="t" r="r" b="b"/>
              <a:pathLst>
                <a:path w="17175" h="19393" extrusionOk="0">
                  <a:moveTo>
                    <a:pt x="16870" y="1"/>
                  </a:moveTo>
                  <a:cubicBezTo>
                    <a:pt x="16870" y="1"/>
                    <a:pt x="12554" y="578"/>
                    <a:pt x="10214" y="4803"/>
                  </a:cubicBezTo>
                  <a:cubicBezTo>
                    <a:pt x="8177" y="8511"/>
                    <a:pt x="3922" y="14864"/>
                    <a:pt x="3922" y="14864"/>
                  </a:cubicBezTo>
                  <a:lnTo>
                    <a:pt x="1" y="17113"/>
                  </a:lnTo>
                  <a:lnTo>
                    <a:pt x="1642" y="19393"/>
                  </a:lnTo>
                  <a:cubicBezTo>
                    <a:pt x="1642" y="19393"/>
                    <a:pt x="7205" y="17630"/>
                    <a:pt x="9971" y="15745"/>
                  </a:cubicBezTo>
                  <a:cubicBezTo>
                    <a:pt x="12767" y="13831"/>
                    <a:pt x="16931" y="2341"/>
                    <a:pt x="17053" y="1399"/>
                  </a:cubicBezTo>
                  <a:cubicBezTo>
                    <a:pt x="17174" y="456"/>
                    <a:pt x="16870" y="1"/>
                    <a:pt x="16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12;p60">
              <a:extLst>
                <a:ext uri="{FF2B5EF4-FFF2-40B4-BE49-F238E27FC236}">
                  <a16:creationId xmlns:a16="http://schemas.microsoft.com/office/drawing/2014/main" id="{19CBCA67-D98D-53CB-BF0C-A7F947629EA3}"/>
                </a:ext>
              </a:extLst>
            </p:cNvPr>
            <p:cNvSpPr/>
            <p:nvPr/>
          </p:nvSpPr>
          <p:spPr>
            <a:xfrm flipH="1">
              <a:off x="1409875" y="2378025"/>
              <a:ext cx="471925" cy="549175"/>
            </a:xfrm>
            <a:custGeom>
              <a:avLst/>
              <a:gdLst/>
              <a:ahLst/>
              <a:cxnLst/>
              <a:rect l="l" t="t" r="r" b="b"/>
              <a:pathLst>
                <a:path w="18877" h="21967" extrusionOk="0">
                  <a:moveTo>
                    <a:pt x="6230" y="1"/>
                  </a:moveTo>
                  <a:cubicBezTo>
                    <a:pt x="3219" y="1"/>
                    <a:pt x="2281" y="3008"/>
                    <a:pt x="2281" y="3008"/>
                  </a:cubicBezTo>
                  <a:cubicBezTo>
                    <a:pt x="2281" y="3008"/>
                    <a:pt x="2402" y="5045"/>
                    <a:pt x="1217" y="7507"/>
                  </a:cubicBezTo>
                  <a:cubicBezTo>
                    <a:pt x="1" y="9969"/>
                    <a:pt x="457" y="14710"/>
                    <a:pt x="1065" y="17993"/>
                  </a:cubicBezTo>
                  <a:cubicBezTo>
                    <a:pt x="1497" y="20217"/>
                    <a:pt x="5123" y="21966"/>
                    <a:pt x="9005" y="21966"/>
                  </a:cubicBezTo>
                  <a:cubicBezTo>
                    <a:pt x="10854" y="21966"/>
                    <a:pt x="12761" y="21569"/>
                    <a:pt x="14408" y="20637"/>
                  </a:cubicBezTo>
                  <a:cubicBezTo>
                    <a:pt x="18664" y="18206"/>
                    <a:pt x="18877" y="13647"/>
                    <a:pt x="17874" y="10972"/>
                  </a:cubicBezTo>
                  <a:cubicBezTo>
                    <a:pt x="16840" y="8145"/>
                    <a:pt x="13223" y="7051"/>
                    <a:pt x="12190" y="6230"/>
                  </a:cubicBezTo>
                  <a:cubicBezTo>
                    <a:pt x="11187" y="5409"/>
                    <a:pt x="11430" y="1093"/>
                    <a:pt x="7448" y="151"/>
                  </a:cubicBezTo>
                  <a:cubicBezTo>
                    <a:pt x="7009" y="47"/>
                    <a:pt x="6603" y="1"/>
                    <a:pt x="6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13;p60">
              <a:extLst>
                <a:ext uri="{FF2B5EF4-FFF2-40B4-BE49-F238E27FC236}">
                  <a16:creationId xmlns:a16="http://schemas.microsoft.com/office/drawing/2014/main" id="{D3E98F00-9BCF-0C42-A8CA-72C7DCFF8E61}"/>
                </a:ext>
              </a:extLst>
            </p:cNvPr>
            <p:cNvSpPr/>
            <p:nvPr/>
          </p:nvSpPr>
          <p:spPr>
            <a:xfrm flipH="1">
              <a:off x="1530700" y="2714725"/>
              <a:ext cx="425550" cy="594900"/>
            </a:xfrm>
            <a:custGeom>
              <a:avLst/>
              <a:gdLst/>
              <a:ahLst/>
              <a:cxnLst/>
              <a:rect l="l" t="t" r="r" b="b"/>
              <a:pathLst>
                <a:path w="17022" h="23796" extrusionOk="0">
                  <a:moveTo>
                    <a:pt x="6929" y="1"/>
                  </a:moveTo>
                  <a:cubicBezTo>
                    <a:pt x="5150" y="1"/>
                    <a:pt x="3804" y="186"/>
                    <a:pt x="3496" y="513"/>
                  </a:cubicBezTo>
                  <a:cubicBezTo>
                    <a:pt x="2979" y="1090"/>
                    <a:pt x="1034" y="4981"/>
                    <a:pt x="517" y="7869"/>
                  </a:cubicBezTo>
                  <a:cubicBezTo>
                    <a:pt x="0" y="10756"/>
                    <a:pt x="1034" y="23127"/>
                    <a:pt x="1034" y="23127"/>
                  </a:cubicBezTo>
                  <a:lnTo>
                    <a:pt x="12645" y="23796"/>
                  </a:lnTo>
                  <a:cubicBezTo>
                    <a:pt x="12645" y="23796"/>
                    <a:pt x="14225" y="9328"/>
                    <a:pt x="14742" y="8142"/>
                  </a:cubicBezTo>
                  <a:cubicBezTo>
                    <a:pt x="15259" y="6957"/>
                    <a:pt x="17022" y="2519"/>
                    <a:pt x="17022" y="2519"/>
                  </a:cubicBezTo>
                  <a:cubicBezTo>
                    <a:pt x="17022" y="2519"/>
                    <a:pt x="14833" y="817"/>
                    <a:pt x="10943" y="270"/>
                  </a:cubicBezTo>
                  <a:cubicBezTo>
                    <a:pt x="9532" y="86"/>
                    <a:pt x="8132" y="1"/>
                    <a:pt x="6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14;p60">
              <a:extLst>
                <a:ext uri="{FF2B5EF4-FFF2-40B4-BE49-F238E27FC236}">
                  <a16:creationId xmlns:a16="http://schemas.microsoft.com/office/drawing/2014/main" id="{8AE7574B-AA48-A7F3-DBB6-747588728473}"/>
                </a:ext>
              </a:extLst>
            </p:cNvPr>
            <p:cNvSpPr/>
            <p:nvPr/>
          </p:nvSpPr>
          <p:spPr>
            <a:xfrm flipH="1">
              <a:off x="1659875" y="2388575"/>
              <a:ext cx="224900" cy="271225"/>
            </a:xfrm>
            <a:custGeom>
              <a:avLst/>
              <a:gdLst/>
              <a:ahLst/>
              <a:cxnLst/>
              <a:rect l="l" t="t" r="r" b="b"/>
              <a:pathLst>
                <a:path w="8996" h="10849" extrusionOk="0">
                  <a:moveTo>
                    <a:pt x="5306" y="1"/>
                  </a:moveTo>
                  <a:cubicBezTo>
                    <a:pt x="4262" y="1"/>
                    <a:pt x="1265" y="3235"/>
                    <a:pt x="545" y="6234"/>
                  </a:cubicBezTo>
                  <a:cubicBezTo>
                    <a:pt x="0" y="8500"/>
                    <a:pt x="457" y="10849"/>
                    <a:pt x="3170" y="10849"/>
                  </a:cubicBezTo>
                  <a:cubicBezTo>
                    <a:pt x="3331" y="10849"/>
                    <a:pt x="3499" y="10840"/>
                    <a:pt x="3676" y="10823"/>
                  </a:cubicBezTo>
                  <a:cubicBezTo>
                    <a:pt x="6837" y="10519"/>
                    <a:pt x="8509" y="6811"/>
                    <a:pt x="8509" y="6811"/>
                  </a:cubicBezTo>
                  <a:cubicBezTo>
                    <a:pt x="8509" y="6811"/>
                    <a:pt x="8995" y="5717"/>
                    <a:pt x="8904" y="4683"/>
                  </a:cubicBezTo>
                  <a:cubicBezTo>
                    <a:pt x="8783" y="3650"/>
                    <a:pt x="6381" y="94"/>
                    <a:pt x="5348" y="2"/>
                  </a:cubicBezTo>
                  <a:cubicBezTo>
                    <a:pt x="5334" y="1"/>
                    <a:pt x="5320" y="1"/>
                    <a:pt x="5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15;p60">
              <a:extLst>
                <a:ext uri="{FF2B5EF4-FFF2-40B4-BE49-F238E27FC236}">
                  <a16:creationId xmlns:a16="http://schemas.microsoft.com/office/drawing/2014/main" id="{045B6E63-6CF4-90F4-A194-3AC4467EBE18}"/>
                </a:ext>
              </a:extLst>
            </p:cNvPr>
            <p:cNvSpPr/>
            <p:nvPr/>
          </p:nvSpPr>
          <p:spPr>
            <a:xfrm flipH="1">
              <a:off x="1646950" y="2564925"/>
              <a:ext cx="230275" cy="263200"/>
            </a:xfrm>
            <a:custGeom>
              <a:avLst/>
              <a:gdLst/>
              <a:ahLst/>
              <a:cxnLst/>
              <a:rect l="l" t="t" r="r" b="b"/>
              <a:pathLst>
                <a:path w="9211" h="10528" extrusionOk="0">
                  <a:moveTo>
                    <a:pt x="7903" y="0"/>
                  </a:moveTo>
                  <a:lnTo>
                    <a:pt x="7903" y="0"/>
                  </a:lnTo>
                  <a:cubicBezTo>
                    <a:pt x="7903" y="0"/>
                    <a:pt x="4742" y="365"/>
                    <a:pt x="4316" y="821"/>
                  </a:cubicBezTo>
                  <a:cubicBezTo>
                    <a:pt x="3861" y="1246"/>
                    <a:pt x="2462" y="6322"/>
                    <a:pt x="2462" y="6322"/>
                  </a:cubicBezTo>
                  <a:lnTo>
                    <a:pt x="760" y="6505"/>
                  </a:lnTo>
                  <a:cubicBezTo>
                    <a:pt x="760" y="6505"/>
                    <a:pt x="699" y="6535"/>
                    <a:pt x="639" y="6900"/>
                  </a:cubicBezTo>
                  <a:cubicBezTo>
                    <a:pt x="578" y="7265"/>
                    <a:pt x="0" y="9392"/>
                    <a:pt x="2554" y="10365"/>
                  </a:cubicBezTo>
                  <a:cubicBezTo>
                    <a:pt x="2855" y="10478"/>
                    <a:pt x="3174" y="10528"/>
                    <a:pt x="3502" y="10528"/>
                  </a:cubicBezTo>
                  <a:cubicBezTo>
                    <a:pt x="5920" y="10528"/>
                    <a:pt x="8840" y="7811"/>
                    <a:pt x="9028" y="7356"/>
                  </a:cubicBezTo>
                  <a:cubicBezTo>
                    <a:pt x="9210" y="6870"/>
                    <a:pt x="6140" y="6687"/>
                    <a:pt x="6140" y="6687"/>
                  </a:cubicBezTo>
                  <a:cubicBezTo>
                    <a:pt x="6140" y="6687"/>
                    <a:pt x="5836" y="6505"/>
                    <a:pt x="6079" y="5502"/>
                  </a:cubicBezTo>
                  <a:cubicBezTo>
                    <a:pt x="6323" y="4468"/>
                    <a:pt x="7903" y="0"/>
                    <a:pt x="7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16;p60">
              <a:extLst>
                <a:ext uri="{FF2B5EF4-FFF2-40B4-BE49-F238E27FC236}">
                  <a16:creationId xmlns:a16="http://schemas.microsoft.com/office/drawing/2014/main" id="{EEDE9CD8-DD40-DBBC-EF85-1E213C4812DD}"/>
                </a:ext>
              </a:extLst>
            </p:cNvPr>
            <p:cNvSpPr/>
            <p:nvPr/>
          </p:nvSpPr>
          <p:spPr>
            <a:xfrm flipH="1">
              <a:off x="1634050" y="2382100"/>
              <a:ext cx="191500" cy="204125"/>
            </a:xfrm>
            <a:custGeom>
              <a:avLst/>
              <a:gdLst/>
              <a:ahLst/>
              <a:cxnLst/>
              <a:rect l="l" t="t" r="r" b="b"/>
              <a:pathLst>
                <a:path w="7660" h="8165" extrusionOk="0">
                  <a:moveTo>
                    <a:pt x="3200" y="1"/>
                  </a:moveTo>
                  <a:cubicBezTo>
                    <a:pt x="2922" y="1"/>
                    <a:pt x="2641" y="54"/>
                    <a:pt x="2341" y="170"/>
                  </a:cubicBezTo>
                  <a:cubicBezTo>
                    <a:pt x="1277" y="596"/>
                    <a:pt x="0" y="2723"/>
                    <a:pt x="0" y="2723"/>
                  </a:cubicBezTo>
                  <a:cubicBezTo>
                    <a:pt x="0" y="2723"/>
                    <a:pt x="912" y="1872"/>
                    <a:pt x="1946" y="1447"/>
                  </a:cubicBezTo>
                  <a:cubicBezTo>
                    <a:pt x="2438" y="1253"/>
                    <a:pt x="2819" y="1213"/>
                    <a:pt x="3052" y="1213"/>
                  </a:cubicBezTo>
                  <a:cubicBezTo>
                    <a:pt x="3222" y="1213"/>
                    <a:pt x="3313" y="1234"/>
                    <a:pt x="3313" y="1234"/>
                  </a:cubicBezTo>
                  <a:cubicBezTo>
                    <a:pt x="3313" y="1234"/>
                    <a:pt x="4590" y="3423"/>
                    <a:pt x="4864" y="4486"/>
                  </a:cubicBezTo>
                  <a:cubicBezTo>
                    <a:pt x="5319" y="6158"/>
                    <a:pt x="5319" y="8164"/>
                    <a:pt x="5319" y="8164"/>
                  </a:cubicBezTo>
                  <a:cubicBezTo>
                    <a:pt x="5319" y="8164"/>
                    <a:pt x="7082" y="7587"/>
                    <a:pt x="7386" y="6705"/>
                  </a:cubicBezTo>
                  <a:cubicBezTo>
                    <a:pt x="7660" y="5854"/>
                    <a:pt x="6839" y="1599"/>
                    <a:pt x="5563" y="900"/>
                  </a:cubicBezTo>
                  <a:cubicBezTo>
                    <a:pt x="4636" y="370"/>
                    <a:pt x="3934"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17;p60">
              <a:extLst>
                <a:ext uri="{FF2B5EF4-FFF2-40B4-BE49-F238E27FC236}">
                  <a16:creationId xmlns:a16="http://schemas.microsoft.com/office/drawing/2014/main" id="{9BC143C5-6D52-0007-BF95-B269EB03F035}"/>
                </a:ext>
              </a:extLst>
            </p:cNvPr>
            <p:cNvSpPr/>
            <p:nvPr/>
          </p:nvSpPr>
          <p:spPr>
            <a:xfrm flipH="1">
              <a:off x="1634175" y="2564950"/>
              <a:ext cx="72075" cy="46850"/>
            </a:xfrm>
            <a:custGeom>
              <a:avLst/>
              <a:gdLst/>
              <a:ahLst/>
              <a:cxnLst/>
              <a:rect l="l" t="t" r="r" b="b"/>
              <a:pathLst>
                <a:path w="2883" h="1874" extrusionOk="0">
                  <a:moveTo>
                    <a:pt x="1734" y="0"/>
                  </a:moveTo>
                  <a:cubicBezTo>
                    <a:pt x="1646" y="0"/>
                    <a:pt x="1555" y="10"/>
                    <a:pt x="1459" y="30"/>
                  </a:cubicBezTo>
                  <a:cubicBezTo>
                    <a:pt x="578" y="212"/>
                    <a:pt x="0" y="1154"/>
                    <a:pt x="0" y="1154"/>
                  </a:cubicBezTo>
                  <a:lnTo>
                    <a:pt x="821" y="1610"/>
                  </a:lnTo>
                  <a:cubicBezTo>
                    <a:pt x="821" y="1610"/>
                    <a:pt x="1370" y="1873"/>
                    <a:pt x="1864" y="1873"/>
                  </a:cubicBezTo>
                  <a:cubicBezTo>
                    <a:pt x="2176" y="1873"/>
                    <a:pt x="2466" y="1769"/>
                    <a:pt x="2584" y="1428"/>
                  </a:cubicBezTo>
                  <a:cubicBezTo>
                    <a:pt x="2882" y="642"/>
                    <a:pt x="2455" y="0"/>
                    <a:pt x="1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18;p60">
              <a:extLst>
                <a:ext uri="{FF2B5EF4-FFF2-40B4-BE49-F238E27FC236}">
                  <a16:creationId xmlns:a16="http://schemas.microsoft.com/office/drawing/2014/main" id="{B1E40B5D-680C-65A8-009E-9B1FF39F3558}"/>
                </a:ext>
              </a:extLst>
            </p:cNvPr>
            <p:cNvSpPr/>
            <p:nvPr/>
          </p:nvSpPr>
          <p:spPr>
            <a:xfrm flipH="1">
              <a:off x="2333900" y="2754900"/>
              <a:ext cx="230275" cy="248500"/>
            </a:xfrm>
            <a:custGeom>
              <a:avLst/>
              <a:gdLst/>
              <a:ahLst/>
              <a:cxnLst/>
              <a:rect l="l" t="t" r="r" b="b"/>
              <a:pathLst>
                <a:path w="9211" h="9940" extrusionOk="0">
                  <a:moveTo>
                    <a:pt x="3982" y="0"/>
                  </a:moveTo>
                  <a:lnTo>
                    <a:pt x="1" y="6535"/>
                  </a:lnTo>
                  <a:lnTo>
                    <a:pt x="5897" y="9939"/>
                  </a:lnTo>
                  <a:lnTo>
                    <a:pt x="9210" y="2857"/>
                  </a:lnTo>
                  <a:lnTo>
                    <a:pt x="39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19;p60">
              <a:extLst>
                <a:ext uri="{FF2B5EF4-FFF2-40B4-BE49-F238E27FC236}">
                  <a16:creationId xmlns:a16="http://schemas.microsoft.com/office/drawing/2014/main" id="{EFCFD16C-E084-FB44-223C-07F029A6A927}"/>
                </a:ext>
              </a:extLst>
            </p:cNvPr>
            <p:cNvSpPr/>
            <p:nvPr/>
          </p:nvSpPr>
          <p:spPr>
            <a:xfrm flipH="1">
              <a:off x="1214575" y="2776925"/>
              <a:ext cx="1257650" cy="799450"/>
            </a:xfrm>
            <a:custGeom>
              <a:avLst/>
              <a:gdLst/>
              <a:ahLst/>
              <a:cxnLst/>
              <a:rect l="l" t="t" r="r" b="b"/>
              <a:pathLst>
                <a:path w="50306" h="31978" extrusionOk="0">
                  <a:moveTo>
                    <a:pt x="4925" y="1"/>
                  </a:moveTo>
                  <a:lnTo>
                    <a:pt x="0" y="9362"/>
                  </a:lnTo>
                  <a:lnTo>
                    <a:pt x="43831" y="31977"/>
                  </a:lnTo>
                  <a:cubicBezTo>
                    <a:pt x="43831" y="31977"/>
                    <a:pt x="43847" y="31978"/>
                    <a:pt x="43876" y="31978"/>
                  </a:cubicBezTo>
                  <a:cubicBezTo>
                    <a:pt x="44237" y="31978"/>
                    <a:pt x="46702" y="31848"/>
                    <a:pt x="48360" y="28390"/>
                  </a:cubicBezTo>
                  <a:cubicBezTo>
                    <a:pt x="50305" y="24378"/>
                    <a:pt x="47387" y="22493"/>
                    <a:pt x="47387" y="22493"/>
                  </a:cubicBezTo>
                  <a:lnTo>
                    <a:pt x="49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20;p60">
              <a:extLst>
                <a:ext uri="{FF2B5EF4-FFF2-40B4-BE49-F238E27FC236}">
                  <a16:creationId xmlns:a16="http://schemas.microsoft.com/office/drawing/2014/main" id="{4C22A73B-1604-1402-9DA6-FE8E893133B4}"/>
                </a:ext>
              </a:extLst>
            </p:cNvPr>
            <p:cNvSpPr/>
            <p:nvPr/>
          </p:nvSpPr>
          <p:spPr>
            <a:xfrm flipH="1">
              <a:off x="2451675" y="1925750"/>
              <a:ext cx="1323775" cy="1289000"/>
            </a:xfrm>
            <a:custGeom>
              <a:avLst/>
              <a:gdLst/>
              <a:ahLst/>
              <a:cxnLst/>
              <a:rect l="l" t="t" r="r" b="b"/>
              <a:pathLst>
                <a:path w="52951" h="51560" extrusionOk="0">
                  <a:moveTo>
                    <a:pt x="26443" y="0"/>
                  </a:moveTo>
                  <a:cubicBezTo>
                    <a:pt x="12832" y="0"/>
                    <a:pt x="1437" y="10697"/>
                    <a:pt x="730" y="24473"/>
                  </a:cubicBezTo>
                  <a:cubicBezTo>
                    <a:pt x="1" y="38668"/>
                    <a:pt x="10943" y="50796"/>
                    <a:pt x="25168" y="51525"/>
                  </a:cubicBezTo>
                  <a:cubicBezTo>
                    <a:pt x="25618" y="51548"/>
                    <a:pt x="26066" y="51559"/>
                    <a:pt x="26511" y="51559"/>
                  </a:cubicBezTo>
                  <a:cubicBezTo>
                    <a:pt x="40147" y="51559"/>
                    <a:pt x="51514" y="40862"/>
                    <a:pt x="52221" y="27087"/>
                  </a:cubicBezTo>
                  <a:cubicBezTo>
                    <a:pt x="52950" y="12862"/>
                    <a:pt x="42008" y="764"/>
                    <a:pt x="27783" y="35"/>
                  </a:cubicBezTo>
                  <a:cubicBezTo>
                    <a:pt x="27334" y="12"/>
                    <a:pt x="26887" y="0"/>
                    <a:pt x="26443" y="0"/>
                  </a:cubicBezTo>
                  <a:close/>
                </a:path>
              </a:pathLst>
            </a:custGeom>
            <a:solidFill>
              <a:srgbClr val="F1E8DC">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1;p60">
              <a:extLst>
                <a:ext uri="{FF2B5EF4-FFF2-40B4-BE49-F238E27FC236}">
                  <a16:creationId xmlns:a16="http://schemas.microsoft.com/office/drawing/2014/main" id="{438F7A86-4AC2-1759-7BEB-E0FE3E739B9F}"/>
                </a:ext>
              </a:extLst>
            </p:cNvPr>
            <p:cNvSpPr/>
            <p:nvPr/>
          </p:nvSpPr>
          <p:spPr>
            <a:xfrm flipH="1">
              <a:off x="2408375" y="1883175"/>
              <a:ext cx="1410375" cy="1374150"/>
            </a:xfrm>
            <a:custGeom>
              <a:avLst/>
              <a:gdLst/>
              <a:ahLst/>
              <a:cxnLst/>
              <a:rect l="l" t="t" r="r" b="b"/>
              <a:pathLst>
                <a:path w="56415" h="54966" extrusionOk="0">
                  <a:moveTo>
                    <a:pt x="28183" y="6056"/>
                  </a:moveTo>
                  <a:cubicBezTo>
                    <a:pt x="28554" y="6056"/>
                    <a:pt x="28927" y="6065"/>
                    <a:pt x="29302" y="6084"/>
                  </a:cubicBezTo>
                  <a:cubicBezTo>
                    <a:pt x="41126" y="6692"/>
                    <a:pt x="50214" y="16753"/>
                    <a:pt x="49606" y="28577"/>
                  </a:cubicBezTo>
                  <a:cubicBezTo>
                    <a:pt x="49017" y="40015"/>
                    <a:pt x="39536" y="48908"/>
                    <a:pt x="28180" y="48908"/>
                  </a:cubicBezTo>
                  <a:cubicBezTo>
                    <a:pt x="27826" y="48908"/>
                    <a:pt x="27470" y="48899"/>
                    <a:pt x="27113" y="48881"/>
                  </a:cubicBezTo>
                  <a:cubicBezTo>
                    <a:pt x="15320" y="48274"/>
                    <a:pt x="6231" y="38213"/>
                    <a:pt x="6809" y="26389"/>
                  </a:cubicBezTo>
                  <a:cubicBezTo>
                    <a:pt x="7398" y="14940"/>
                    <a:pt x="16849" y="6056"/>
                    <a:pt x="28183" y="6056"/>
                  </a:cubicBezTo>
                  <a:close/>
                  <a:moveTo>
                    <a:pt x="28203" y="1"/>
                  </a:moveTo>
                  <a:cubicBezTo>
                    <a:pt x="13651" y="1"/>
                    <a:pt x="1526" y="11387"/>
                    <a:pt x="760" y="26085"/>
                  </a:cubicBezTo>
                  <a:cubicBezTo>
                    <a:pt x="0" y="41252"/>
                    <a:pt x="11642" y="54140"/>
                    <a:pt x="26809" y="54930"/>
                  </a:cubicBezTo>
                  <a:cubicBezTo>
                    <a:pt x="27279" y="54954"/>
                    <a:pt x="27747" y="54965"/>
                    <a:pt x="28212" y="54965"/>
                  </a:cubicBezTo>
                  <a:cubicBezTo>
                    <a:pt x="42764" y="54965"/>
                    <a:pt x="54889" y="43579"/>
                    <a:pt x="55655" y="28881"/>
                  </a:cubicBezTo>
                  <a:cubicBezTo>
                    <a:pt x="56415" y="13714"/>
                    <a:pt x="44773" y="826"/>
                    <a:pt x="29606" y="36"/>
                  </a:cubicBezTo>
                  <a:cubicBezTo>
                    <a:pt x="29136" y="12"/>
                    <a:pt x="28668" y="1"/>
                    <a:pt x="28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22;p60">
              <a:extLst>
                <a:ext uri="{FF2B5EF4-FFF2-40B4-BE49-F238E27FC236}">
                  <a16:creationId xmlns:a16="http://schemas.microsoft.com/office/drawing/2014/main" id="{87BAEE38-280A-F947-BAF5-B41284B63141}"/>
                </a:ext>
              </a:extLst>
            </p:cNvPr>
            <p:cNvSpPr/>
            <p:nvPr/>
          </p:nvSpPr>
          <p:spPr>
            <a:xfrm flipH="1">
              <a:off x="2143525" y="3093075"/>
              <a:ext cx="163800" cy="117800"/>
            </a:xfrm>
            <a:custGeom>
              <a:avLst/>
              <a:gdLst/>
              <a:ahLst/>
              <a:cxnLst/>
              <a:rect l="l" t="t" r="r" b="b"/>
              <a:pathLst>
                <a:path w="6552" h="4712" extrusionOk="0">
                  <a:moveTo>
                    <a:pt x="3576" y="0"/>
                  </a:moveTo>
                  <a:cubicBezTo>
                    <a:pt x="2220" y="0"/>
                    <a:pt x="925" y="971"/>
                    <a:pt x="487" y="1732"/>
                  </a:cubicBezTo>
                  <a:cubicBezTo>
                    <a:pt x="0" y="2552"/>
                    <a:pt x="1429" y="4650"/>
                    <a:pt x="3131" y="4710"/>
                  </a:cubicBezTo>
                  <a:cubicBezTo>
                    <a:pt x="3146" y="4711"/>
                    <a:pt x="3161" y="4711"/>
                    <a:pt x="3176" y="4711"/>
                  </a:cubicBezTo>
                  <a:cubicBezTo>
                    <a:pt x="4893" y="4711"/>
                    <a:pt x="6551" y="1268"/>
                    <a:pt x="4864" y="333"/>
                  </a:cubicBezTo>
                  <a:cubicBezTo>
                    <a:pt x="4445" y="99"/>
                    <a:pt x="4007" y="0"/>
                    <a:pt x="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3;p60">
              <a:extLst>
                <a:ext uri="{FF2B5EF4-FFF2-40B4-BE49-F238E27FC236}">
                  <a16:creationId xmlns:a16="http://schemas.microsoft.com/office/drawing/2014/main" id="{5775CD7D-4FA8-3821-D5D4-E8819F563AAD}"/>
                </a:ext>
              </a:extLst>
            </p:cNvPr>
            <p:cNvSpPr/>
            <p:nvPr/>
          </p:nvSpPr>
          <p:spPr>
            <a:xfrm flipH="1">
              <a:off x="1454475" y="3445300"/>
              <a:ext cx="150725" cy="120150"/>
            </a:xfrm>
            <a:custGeom>
              <a:avLst/>
              <a:gdLst/>
              <a:ahLst/>
              <a:cxnLst/>
              <a:rect l="l" t="t" r="r" b="b"/>
              <a:pathLst>
                <a:path w="6029" h="4806" extrusionOk="0">
                  <a:moveTo>
                    <a:pt x="2942" y="1"/>
                  </a:moveTo>
                  <a:cubicBezTo>
                    <a:pt x="2792" y="1"/>
                    <a:pt x="2642" y="14"/>
                    <a:pt x="2493" y="44"/>
                  </a:cubicBezTo>
                  <a:cubicBezTo>
                    <a:pt x="822" y="409"/>
                    <a:pt x="1" y="4208"/>
                    <a:pt x="1886" y="4725"/>
                  </a:cubicBezTo>
                  <a:cubicBezTo>
                    <a:pt x="2100" y="4780"/>
                    <a:pt x="2312" y="4806"/>
                    <a:pt x="2520" y="4806"/>
                  </a:cubicBezTo>
                  <a:cubicBezTo>
                    <a:pt x="4140" y="4806"/>
                    <a:pt x="5510" y="3263"/>
                    <a:pt x="5807" y="2293"/>
                  </a:cubicBezTo>
                  <a:cubicBezTo>
                    <a:pt x="6028" y="1462"/>
                    <a:pt x="4483" y="1"/>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24;p60">
              <a:extLst>
                <a:ext uri="{FF2B5EF4-FFF2-40B4-BE49-F238E27FC236}">
                  <a16:creationId xmlns:a16="http://schemas.microsoft.com/office/drawing/2014/main" id="{8C73A799-5267-5698-9F02-4200657FAA99}"/>
                </a:ext>
              </a:extLst>
            </p:cNvPr>
            <p:cNvSpPr/>
            <p:nvPr/>
          </p:nvSpPr>
          <p:spPr>
            <a:xfrm flipH="1">
              <a:off x="1428875" y="3394725"/>
              <a:ext cx="111725" cy="113000"/>
            </a:xfrm>
            <a:custGeom>
              <a:avLst/>
              <a:gdLst/>
              <a:ahLst/>
              <a:cxnLst/>
              <a:rect l="l" t="t" r="r" b="b"/>
              <a:pathLst>
                <a:path w="4469" h="4520" extrusionOk="0">
                  <a:moveTo>
                    <a:pt x="1794" y="0"/>
                  </a:moveTo>
                  <a:lnTo>
                    <a:pt x="1" y="2797"/>
                  </a:lnTo>
                  <a:cubicBezTo>
                    <a:pt x="1" y="2797"/>
                    <a:pt x="1657" y="4519"/>
                    <a:pt x="2504" y="4519"/>
                  </a:cubicBezTo>
                  <a:cubicBezTo>
                    <a:pt x="2650" y="4519"/>
                    <a:pt x="2773" y="4468"/>
                    <a:pt x="2858" y="4347"/>
                  </a:cubicBezTo>
                  <a:cubicBezTo>
                    <a:pt x="3405" y="3556"/>
                    <a:pt x="4469" y="1216"/>
                    <a:pt x="4469" y="1216"/>
                  </a:cubicBezTo>
                  <a:lnTo>
                    <a:pt x="17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5;p60">
              <a:extLst>
                <a:ext uri="{FF2B5EF4-FFF2-40B4-BE49-F238E27FC236}">
                  <a16:creationId xmlns:a16="http://schemas.microsoft.com/office/drawing/2014/main" id="{60023723-7F3D-8857-15E9-8E0DAF65B4B5}"/>
                </a:ext>
              </a:extLst>
            </p:cNvPr>
            <p:cNvSpPr/>
            <p:nvPr/>
          </p:nvSpPr>
          <p:spPr>
            <a:xfrm flipH="1">
              <a:off x="1308050" y="2735900"/>
              <a:ext cx="358700" cy="734825"/>
            </a:xfrm>
            <a:custGeom>
              <a:avLst/>
              <a:gdLst/>
              <a:ahLst/>
              <a:cxnLst/>
              <a:rect l="l" t="t" r="r" b="b"/>
              <a:pathLst>
                <a:path w="14348" h="29393" extrusionOk="0">
                  <a:moveTo>
                    <a:pt x="1703" y="0"/>
                  </a:moveTo>
                  <a:lnTo>
                    <a:pt x="1" y="6839"/>
                  </a:lnTo>
                  <a:cubicBezTo>
                    <a:pt x="1" y="6839"/>
                    <a:pt x="8451" y="13982"/>
                    <a:pt x="8664" y="17447"/>
                  </a:cubicBezTo>
                  <a:cubicBezTo>
                    <a:pt x="8846" y="20912"/>
                    <a:pt x="5928" y="27235"/>
                    <a:pt x="5928" y="27235"/>
                  </a:cubicBezTo>
                  <a:lnTo>
                    <a:pt x="9272" y="29393"/>
                  </a:lnTo>
                  <a:cubicBezTo>
                    <a:pt x="9272" y="29393"/>
                    <a:pt x="14317" y="20882"/>
                    <a:pt x="14348" y="17356"/>
                  </a:cubicBezTo>
                  <a:cubicBezTo>
                    <a:pt x="14348" y="14772"/>
                    <a:pt x="9728" y="5684"/>
                    <a:pt x="7144" y="3101"/>
                  </a:cubicBezTo>
                  <a:cubicBezTo>
                    <a:pt x="4530" y="517"/>
                    <a:pt x="1703"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Subtitle 2">
            <a:extLst>
              <a:ext uri="{FF2B5EF4-FFF2-40B4-BE49-F238E27FC236}">
                <a16:creationId xmlns:a16="http://schemas.microsoft.com/office/drawing/2014/main" id="{6C2E114B-9FFE-466D-70DA-FFD0957B43A7}"/>
              </a:ext>
            </a:extLst>
          </p:cNvPr>
          <p:cNvSpPr txBox="1">
            <a:spLocks/>
          </p:cNvSpPr>
          <p:nvPr/>
        </p:nvSpPr>
        <p:spPr>
          <a:xfrm>
            <a:off x="4820535" y="1615088"/>
            <a:ext cx="6280876" cy="363313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SG" sz="2800" dirty="0">
                <a:latin typeface="Chewy"/>
              </a:rPr>
              <a:t>There is better accuracy and F1-scores between sentiments of crypto-related tweets by influencers/institutions to explain large changes in Bitcoin price, as compared to non-significant Bitcoin price changes.</a:t>
            </a:r>
            <a:endParaRPr lang="en-US" sz="2800" dirty="0">
              <a:latin typeface="Chewy" panose="020B0604020202020204" charset="0"/>
            </a:endParaRPr>
          </a:p>
          <a:p>
            <a:endParaRPr lang="en-US" sz="3100"/>
          </a:p>
        </p:txBody>
      </p:sp>
    </p:spTree>
    <p:extLst>
      <p:ext uri="{BB962C8B-B14F-4D97-AF65-F5344CB8AC3E}">
        <p14:creationId xmlns:p14="http://schemas.microsoft.com/office/powerpoint/2010/main" val="66405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3FF705C-1BD6-107B-F3FC-06E2BC86289C}"/>
              </a:ext>
            </a:extLst>
          </p:cNvPr>
          <p:cNvSpPr/>
          <p:nvPr/>
        </p:nvSpPr>
        <p:spPr>
          <a:xfrm>
            <a:off x="4960280" y="1613830"/>
            <a:ext cx="6132059" cy="41562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CE6020B-C39C-E8D5-1323-CEC58524581E}"/>
              </a:ext>
            </a:extLst>
          </p:cNvPr>
          <p:cNvSpPr>
            <a:spLocks noGrp="1"/>
          </p:cNvSpPr>
          <p:nvPr>
            <p:ph type="title"/>
          </p:nvPr>
        </p:nvSpPr>
        <p:spPr/>
        <p:txBody>
          <a:bodyPr/>
          <a:lstStyle/>
          <a:p>
            <a:r>
              <a:rPr lang="en-SG" sz="5400"/>
              <a:t>What does this tell us?</a:t>
            </a:r>
          </a:p>
        </p:txBody>
      </p:sp>
      <p:sp>
        <p:nvSpPr>
          <p:cNvPr id="42" name="Subtitle 2">
            <a:extLst>
              <a:ext uri="{FF2B5EF4-FFF2-40B4-BE49-F238E27FC236}">
                <a16:creationId xmlns:a16="http://schemas.microsoft.com/office/drawing/2014/main" id="{6C2E114B-9FFE-466D-70DA-FFD0957B43A7}"/>
              </a:ext>
            </a:extLst>
          </p:cNvPr>
          <p:cNvSpPr txBox="1">
            <a:spLocks/>
          </p:cNvSpPr>
          <p:nvPr/>
        </p:nvSpPr>
        <p:spPr>
          <a:xfrm>
            <a:off x="5491763" y="2044984"/>
            <a:ext cx="5678821" cy="459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SG" sz="3200">
                <a:latin typeface="Chewy" panose="020B0604020202020204" charset="0"/>
              </a:rPr>
              <a:t>Influencers will still tweet positivity during days of large decrease, probably because of personal interest in the coin.</a:t>
            </a:r>
            <a:endParaRPr lang="en-US" sz="3200">
              <a:latin typeface="Chewy" panose="020B0604020202020204" charset="0"/>
            </a:endParaRPr>
          </a:p>
          <a:p>
            <a:endParaRPr lang="en-US" sz="2100"/>
          </a:p>
        </p:txBody>
      </p:sp>
      <p:grpSp>
        <p:nvGrpSpPr>
          <p:cNvPr id="44" name="Google Shape;1643;p59">
            <a:extLst>
              <a:ext uri="{FF2B5EF4-FFF2-40B4-BE49-F238E27FC236}">
                <a16:creationId xmlns:a16="http://schemas.microsoft.com/office/drawing/2014/main" id="{5EC34774-1A84-5CC6-8BB5-4BD72C38DEEE}"/>
              </a:ext>
            </a:extLst>
          </p:cNvPr>
          <p:cNvGrpSpPr/>
          <p:nvPr/>
        </p:nvGrpSpPr>
        <p:grpSpPr>
          <a:xfrm>
            <a:off x="755658" y="2502727"/>
            <a:ext cx="3506522" cy="2686458"/>
            <a:chOff x="635536" y="1396901"/>
            <a:chExt cx="3506522" cy="2686458"/>
          </a:xfrm>
        </p:grpSpPr>
        <p:grpSp>
          <p:nvGrpSpPr>
            <p:cNvPr id="45" name="Google Shape;1644;p59">
              <a:extLst>
                <a:ext uri="{FF2B5EF4-FFF2-40B4-BE49-F238E27FC236}">
                  <a16:creationId xmlns:a16="http://schemas.microsoft.com/office/drawing/2014/main" id="{5E6816BE-1DD5-4EA3-131F-19F96009CAA2}"/>
                </a:ext>
              </a:extLst>
            </p:cNvPr>
            <p:cNvGrpSpPr/>
            <p:nvPr/>
          </p:nvGrpSpPr>
          <p:grpSpPr>
            <a:xfrm flipH="1">
              <a:off x="2380811" y="1980501"/>
              <a:ext cx="1023021" cy="1022444"/>
              <a:chOff x="889282" y="2874625"/>
              <a:chExt cx="1356253" cy="1355487"/>
            </a:xfrm>
          </p:grpSpPr>
          <p:sp>
            <p:nvSpPr>
              <p:cNvPr id="75" name="Google Shape;1645;p59">
                <a:extLst>
                  <a:ext uri="{FF2B5EF4-FFF2-40B4-BE49-F238E27FC236}">
                    <a16:creationId xmlns:a16="http://schemas.microsoft.com/office/drawing/2014/main" id="{580FBF21-D72D-FA8B-F86B-013DDB2E9DAE}"/>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6;p59">
                <a:extLst>
                  <a:ext uri="{FF2B5EF4-FFF2-40B4-BE49-F238E27FC236}">
                    <a16:creationId xmlns:a16="http://schemas.microsoft.com/office/drawing/2014/main" id="{571012A9-0F5B-59D5-19D6-92D7420CC66D}"/>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7;p59">
                <a:extLst>
                  <a:ext uri="{FF2B5EF4-FFF2-40B4-BE49-F238E27FC236}">
                    <a16:creationId xmlns:a16="http://schemas.microsoft.com/office/drawing/2014/main" id="{80E4CA2A-6498-C504-9B8B-D418A2FB5F5B}"/>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648;p59">
              <a:extLst>
                <a:ext uri="{FF2B5EF4-FFF2-40B4-BE49-F238E27FC236}">
                  <a16:creationId xmlns:a16="http://schemas.microsoft.com/office/drawing/2014/main" id="{CEAB45F3-EA3F-0AE0-2727-97450F0CF950}"/>
                </a:ext>
              </a:extLst>
            </p:cNvPr>
            <p:cNvGrpSpPr/>
            <p:nvPr/>
          </p:nvGrpSpPr>
          <p:grpSpPr>
            <a:xfrm flipH="1">
              <a:off x="635536" y="1396901"/>
              <a:ext cx="1023021" cy="1022444"/>
              <a:chOff x="889282" y="2874625"/>
              <a:chExt cx="1356253" cy="1355487"/>
            </a:xfrm>
          </p:grpSpPr>
          <p:sp>
            <p:nvSpPr>
              <p:cNvPr id="72" name="Google Shape;1649;p59">
                <a:extLst>
                  <a:ext uri="{FF2B5EF4-FFF2-40B4-BE49-F238E27FC236}">
                    <a16:creationId xmlns:a16="http://schemas.microsoft.com/office/drawing/2014/main" id="{29D8E96B-9414-9DA3-CF17-1C67D5A6E90C}"/>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50;p59">
                <a:extLst>
                  <a:ext uri="{FF2B5EF4-FFF2-40B4-BE49-F238E27FC236}">
                    <a16:creationId xmlns:a16="http://schemas.microsoft.com/office/drawing/2014/main" id="{962BE906-9449-0902-CD2E-934D68FAFF4C}"/>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51;p59">
                <a:extLst>
                  <a:ext uri="{FF2B5EF4-FFF2-40B4-BE49-F238E27FC236}">
                    <a16:creationId xmlns:a16="http://schemas.microsoft.com/office/drawing/2014/main" id="{8F99F53C-C389-1EAD-E02B-1921C4F3D430}"/>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652;p59">
              <a:extLst>
                <a:ext uri="{FF2B5EF4-FFF2-40B4-BE49-F238E27FC236}">
                  <a16:creationId xmlns:a16="http://schemas.microsoft.com/office/drawing/2014/main" id="{48903F16-60E7-1552-EB11-BF5550F6FC7E}"/>
                </a:ext>
              </a:extLst>
            </p:cNvPr>
            <p:cNvGrpSpPr/>
            <p:nvPr/>
          </p:nvGrpSpPr>
          <p:grpSpPr>
            <a:xfrm>
              <a:off x="2167447" y="2813059"/>
              <a:ext cx="1974611" cy="1022426"/>
              <a:chOff x="4096850" y="3055050"/>
              <a:chExt cx="2329100" cy="1205975"/>
            </a:xfrm>
          </p:grpSpPr>
          <p:sp>
            <p:nvSpPr>
              <p:cNvPr id="67" name="Google Shape;1653;p59">
                <a:extLst>
                  <a:ext uri="{FF2B5EF4-FFF2-40B4-BE49-F238E27FC236}">
                    <a16:creationId xmlns:a16="http://schemas.microsoft.com/office/drawing/2014/main" id="{97213AE9-E72E-2C0E-0586-A23C92C5F51B}"/>
                  </a:ext>
                </a:extLst>
              </p:cNvPr>
              <p:cNvSpPr/>
              <p:nvPr/>
            </p:nvSpPr>
            <p:spPr>
              <a:xfrm>
                <a:off x="4096850" y="3055050"/>
                <a:ext cx="2329100" cy="1205975"/>
              </a:xfrm>
              <a:custGeom>
                <a:avLst/>
                <a:gdLst/>
                <a:ahLst/>
                <a:cxnLst/>
                <a:rect l="l" t="t" r="r" b="b"/>
                <a:pathLst>
                  <a:path w="93164" h="48239" extrusionOk="0">
                    <a:moveTo>
                      <a:pt x="0" y="0"/>
                    </a:moveTo>
                    <a:lnTo>
                      <a:pt x="0" y="48238"/>
                    </a:lnTo>
                    <a:lnTo>
                      <a:pt x="93163" y="48238"/>
                    </a:lnTo>
                    <a:lnTo>
                      <a:pt x="93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54;p59">
                <a:extLst>
                  <a:ext uri="{FF2B5EF4-FFF2-40B4-BE49-F238E27FC236}">
                    <a16:creationId xmlns:a16="http://schemas.microsoft.com/office/drawing/2014/main" id="{A26D43ED-AFF7-2876-13D8-E27E456371B7}"/>
                  </a:ext>
                </a:extLst>
              </p:cNvPr>
              <p:cNvSpPr/>
              <p:nvPr/>
            </p:nvSpPr>
            <p:spPr>
              <a:xfrm>
                <a:off x="4259475" y="3217675"/>
                <a:ext cx="2003850" cy="880725"/>
              </a:xfrm>
              <a:custGeom>
                <a:avLst/>
                <a:gdLst/>
                <a:ahLst/>
                <a:cxnLst/>
                <a:rect l="l" t="t" r="r" b="b"/>
                <a:pathLst>
                  <a:path w="80154" h="35229" extrusionOk="0">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55;p59">
                <a:extLst>
                  <a:ext uri="{FF2B5EF4-FFF2-40B4-BE49-F238E27FC236}">
                    <a16:creationId xmlns:a16="http://schemas.microsoft.com/office/drawing/2014/main" id="{45244595-DD61-EA1C-A77F-F8335AD86BDC}"/>
                  </a:ext>
                </a:extLst>
              </p:cNvPr>
              <p:cNvSpPr/>
              <p:nvPr/>
            </p:nvSpPr>
            <p:spPr>
              <a:xfrm>
                <a:off x="4814175" y="3211575"/>
                <a:ext cx="894425" cy="893675"/>
              </a:xfrm>
              <a:custGeom>
                <a:avLst/>
                <a:gdLst/>
                <a:ahLst/>
                <a:cxnLst/>
                <a:rect l="l" t="t" r="r" b="b"/>
                <a:pathLst>
                  <a:path w="35777" h="35747" extrusionOk="0">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56;p59">
                <a:extLst>
                  <a:ext uri="{FF2B5EF4-FFF2-40B4-BE49-F238E27FC236}">
                    <a16:creationId xmlns:a16="http://schemas.microsoft.com/office/drawing/2014/main" id="{33DD57AF-7412-4D0D-A3FD-87AA7229C427}"/>
                  </a:ext>
                </a:extLst>
              </p:cNvPr>
              <p:cNvSpPr/>
              <p:nvPr/>
            </p:nvSpPr>
            <p:spPr>
              <a:xfrm>
                <a:off x="4873450" y="3270100"/>
                <a:ext cx="775875" cy="775875"/>
              </a:xfrm>
              <a:custGeom>
                <a:avLst/>
                <a:gdLst/>
                <a:ahLst/>
                <a:cxnLst/>
                <a:rect l="l" t="t" r="r" b="b"/>
                <a:pathLst>
                  <a:path w="31035" h="31035" extrusionOk="0">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57;p59">
                <a:extLst>
                  <a:ext uri="{FF2B5EF4-FFF2-40B4-BE49-F238E27FC236}">
                    <a16:creationId xmlns:a16="http://schemas.microsoft.com/office/drawing/2014/main" id="{FDA04122-BCA8-5A27-1143-A85F7F4491CC}"/>
                  </a:ext>
                </a:extLst>
              </p:cNvPr>
              <p:cNvSpPr/>
              <p:nvPr/>
            </p:nvSpPr>
            <p:spPr>
              <a:xfrm>
                <a:off x="5084700" y="3375725"/>
                <a:ext cx="352625" cy="564625"/>
              </a:xfrm>
              <a:custGeom>
                <a:avLst/>
                <a:gdLst/>
                <a:ahLst/>
                <a:cxnLst/>
                <a:rect l="l" t="t" r="r" b="b"/>
                <a:pathLst>
                  <a:path w="14105" h="22585" extrusionOk="0">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658;p59">
              <a:extLst>
                <a:ext uri="{FF2B5EF4-FFF2-40B4-BE49-F238E27FC236}">
                  <a16:creationId xmlns:a16="http://schemas.microsoft.com/office/drawing/2014/main" id="{43BC5E7C-515B-D1F8-92D3-898D9FDFCBF3}"/>
                </a:ext>
              </a:extLst>
            </p:cNvPr>
            <p:cNvGrpSpPr/>
            <p:nvPr/>
          </p:nvGrpSpPr>
          <p:grpSpPr>
            <a:xfrm>
              <a:off x="819364" y="1775874"/>
              <a:ext cx="2171269" cy="2307485"/>
              <a:chOff x="1185800" y="2436625"/>
              <a:chExt cx="1847574" cy="1963483"/>
            </a:xfrm>
          </p:grpSpPr>
          <p:sp>
            <p:nvSpPr>
              <p:cNvPr id="49" name="Google Shape;1659;p59">
                <a:extLst>
                  <a:ext uri="{FF2B5EF4-FFF2-40B4-BE49-F238E27FC236}">
                    <a16:creationId xmlns:a16="http://schemas.microsoft.com/office/drawing/2014/main" id="{17ECF709-E703-30B2-7CFD-B086022D50BC}"/>
                  </a:ext>
                </a:extLst>
              </p:cNvPr>
              <p:cNvSpPr/>
              <p:nvPr/>
            </p:nvSpPr>
            <p:spPr>
              <a:xfrm>
                <a:off x="2910781" y="3359754"/>
                <a:ext cx="122593" cy="246463"/>
              </a:xfrm>
              <a:custGeom>
                <a:avLst/>
                <a:gdLst/>
                <a:ahLst/>
                <a:cxnLst/>
                <a:rect l="l" t="t" r="r" b="b"/>
                <a:pathLst>
                  <a:path w="3070" h="6172" extrusionOk="0">
                    <a:moveTo>
                      <a:pt x="1" y="0"/>
                    </a:moveTo>
                    <a:lnTo>
                      <a:pt x="1" y="6171"/>
                    </a:lnTo>
                    <a:cubicBezTo>
                      <a:pt x="1702" y="6171"/>
                      <a:pt x="3070" y="4770"/>
                      <a:pt x="3070" y="3069"/>
                    </a:cubicBezTo>
                    <a:cubicBezTo>
                      <a:pt x="3070" y="1368"/>
                      <a:pt x="170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60;p59">
                <a:extLst>
                  <a:ext uri="{FF2B5EF4-FFF2-40B4-BE49-F238E27FC236}">
                    <a16:creationId xmlns:a16="http://schemas.microsoft.com/office/drawing/2014/main" id="{A6664F81-D143-8087-E376-B71AFEB717D1}"/>
                  </a:ext>
                </a:extLst>
              </p:cNvPr>
              <p:cNvSpPr/>
              <p:nvPr/>
            </p:nvSpPr>
            <p:spPr>
              <a:xfrm>
                <a:off x="2028983" y="2517888"/>
                <a:ext cx="75952" cy="158532"/>
              </a:xfrm>
              <a:custGeom>
                <a:avLst/>
                <a:gdLst/>
                <a:ahLst/>
                <a:cxnLst/>
                <a:rect l="l" t="t" r="r" b="b"/>
                <a:pathLst>
                  <a:path w="1902" h="3970" extrusionOk="0">
                    <a:moveTo>
                      <a:pt x="0" y="0"/>
                    </a:moveTo>
                    <a:lnTo>
                      <a:pt x="0" y="3970"/>
                    </a:lnTo>
                    <a:lnTo>
                      <a:pt x="1902" y="3970"/>
                    </a:ln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61;p59">
                <a:extLst>
                  <a:ext uri="{FF2B5EF4-FFF2-40B4-BE49-F238E27FC236}">
                    <a16:creationId xmlns:a16="http://schemas.microsoft.com/office/drawing/2014/main" id="{D4B379E7-55D5-074D-AAA4-55BECC005E25}"/>
                  </a:ext>
                </a:extLst>
              </p:cNvPr>
              <p:cNvSpPr/>
              <p:nvPr/>
            </p:nvSpPr>
            <p:spPr>
              <a:xfrm>
                <a:off x="1249733" y="2703057"/>
                <a:ext cx="1631762" cy="1631762"/>
              </a:xfrm>
              <a:custGeom>
                <a:avLst/>
                <a:gdLst/>
                <a:ahLst/>
                <a:cxnLst/>
                <a:rect l="l" t="t" r="r" b="b"/>
                <a:pathLst>
                  <a:path w="40863" h="40863" extrusionOk="0">
                    <a:moveTo>
                      <a:pt x="20448" y="0"/>
                    </a:moveTo>
                    <a:cubicBezTo>
                      <a:pt x="9174" y="0"/>
                      <a:pt x="0" y="9173"/>
                      <a:pt x="0" y="20448"/>
                    </a:cubicBezTo>
                    <a:cubicBezTo>
                      <a:pt x="0" y="31689"/>
                      <a:pt x="9174" y="40863"/>
                      <a:pt x="20448" y="40863"/>
                    </a:cubicBezTo>
                    <a:cubicBezTo>
                      <a:pt x="31690" y="40863"/>
                      <a:pt x="40863" y="31689"/>
                      <a:pt x="40863" y="20448"/>
                    </a:cubicBezTo>
                    <a:cubicBezTo>
                      <a:pt x="40863" y="9173"/>
                      <a:pt x="31690" y="0"/>
                      <a:pt x="20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62;p59">
                <a:extLst>
                  <a:ext uri="{FF2B5EF4-FFF2-40B4-BE49-F238E27FC236}">
                    <a16:creationId xmlns:a16="http://schemas.microsoft.com/office/drawing/2014/main" id="{B3E5FB51-93B1-D9F4-44BB-61FA078FBB17}"/>
                  </a:ext>
                </a:extLst>
              </p:cNvPr>
              <p:cNvSpPr/>
              <p:nvPr/>
            </p:nvSpPr>
            <p:spPr>
              <a:xfrm>
                <a:off x="1185800" y="2637767"/>
                <a:ext cx="1760983" cy="1762341"/>
              </a:xfrm>
              <a:custGeom>
                <a:avLst/>
                <a:gdLst/>
                <a:ahLst/>
                <a:cxnLst/>
                <a:rect l="l" t="t" r="r" b="b"/>
                <a:pathLst>
                  <a:path w="44099" h="44133" extrusionOk="0">
                    <a:moveTo>
                      <a:pt x="22049" y="1235"/>
                    </a:moveTo>
                    <a:cubicBezTo>
                      <a:pt x="33524" y="1235"/>
                      <a:pt x="42831" y="10575"/>
                      <a:pt x="42831" y="22016"/>
                    </a:cubicBezTo>
                    <a:cubicBezTo>
                      <a:pt x="42864" y="33524"/>
                      <a:pt x="33524" y="42831"/>
                      <a:pt x="22049" y="42831"/>
                    </a:cubicBezTo>
                    <a:cubicBezTo>
                      <a:pt x="10574" y="42831"/>
                      <a:pt x="1234" y="33491"/>
                      <a:pt x="1234" y="22016"/>
                    </a:cubicBezTo>
                    <a:cubicBezTo>
                      <a:pt x="1234" y="10575"/>
                      <a:pt x="10574" y="1235"/>
                      <a:pt x="22049" y="1235"/>
                    </a:cubicBezTo>
                    <a:close/>
                    <a:moveTo>
                      <a:pt x="22049" y="1"/>
                    </a:moveTo>
                    <a:cubicBezTo>
                      <a:pt x="9874" y="1"/>
                      <a:pt x="0" y="9908"/>
                      <a:pt x="0" y="22050"/>
                    </a:cubicBezTo>
                    <a:cubicBezTo>
                      <a:pt x="0" y="34225"/>
                      <a:pt x="9874" y="44132"/>
                      <a:pt x="22049" y="44132"/>
                    </a:cubicBezTo>
                    <a:cubicBezTo>
                      <a:pt x="34225" y="44132"/>
                      <a:pt x="44098" y="34225"/>
                      <a:pt x="44098" y="22050"/>
                    </a:cubicBezTo>
                    <a:cubicBezTo>
                      <a:pt x="44098" y="9908"/>
                      <a:pt x="34225" y="1"/>
                      <a:pt x="22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63;p59">
                <a:extLst>
                  <a:ext uri="{FF2B5EF4-FFF2-40B4-BE49-F238E27FC236}">
                    <a16:creationId xmlns:a16="http://schemas.microsoft.com/office/drawing/2014/main" id="{BA7A701A-BCC4-2533-E78B-C90A590017DB}"/>
                  </a:ext>
                </a:extLst>
              </p:cNvPr>
              <p:cNvSpPr/>
              <p:nvPr/>
            </p:nvSpPr>
            <p:spPr>
              <a:xfrm>
                <a:off x="1235077" y="2688402"/>
                <a:ext cx="1662430" cy="1661072"/>
              </a:xfrm>
              <a:custGeom>
                <a:avLst/>
                <a:gdLst/>
                <a:ahLst/>
                <a:cxnLst/>
                <a:rect l="l" t="t" r="r" b="b"/>
                <a:pathLst>
                  <a:path w="41631" h="41597" extrusionOk="0">
                    <a:moveTo>
                      <a:pt x="20815" y="334"/>
                    </a:moveTo>
                    <a:cubicBezTo>
                      <a:pt x="32057" y="334"/>
                      <a:pt x="41230" y="9507"/>
                      <a:pt x="41230" y="20748"/>
                    </a:cubicBezTo>
                    <a:cubicBezTo>
                      <a:pt x="41230" y="32056"/>
                      <a:pt x="32057" y="41196"/>
                      <a:pt x="20815" y="41196"/>
                    </a:cubicBezTo>
                    <a:cubicBezTo>
                      <a:pt x="9541" y="41196"/>
                      <a:pt x="367" y="32023"/>
                      <a:pt x="367" y="20748"/>
                    </a:cubicBezTo>
                    <a:cubicBezTo>
                      <a:pt x="367" y="9507"/>
                      <a:pt x="9541" y="334"/>
                      <a:pt x="20815" y="334"/>
                    </a:cubicBezTo>
                    <a:close/>
                    <a:moveTo>
                      <a:pt x="20815" y="0"/>
                    </a:moveTo>
                    <a:cubicBezTo>
                      <a:pt x="9340" y="0"/>
                      <a:pt x="0" y="9340"/>
                      <a:pt x="0" y="20782"/>
                    </a:cubicBezTo>
                    <a:cubicBezTo>
                      <a:pt x="0" y="32256"/>
                      <a:pt x="9340" y="41597"/>
                      <a:pt x="20815" y="41597"/>
                    </a:cubicBezTo>
                    <a:cubicBezTo>
                      <a:pt x="32290" y="41597"/>
                      <a:pt x="41597" y="32256"/>
                      <a:pt x="41597" y="20782"/>
                    </a:cubicBezTo>
                    <a:cubicBezTo>
                      <a:pt x="41630" y="9340"/>
                      <a:pt x="32290" y="0"/>
                      <a:pt x="20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64;p59">
                <a:extLst>
                  <a:ext uri="{FF2B5EF4-FFF2-40B4-BE49-F238E27FC236}">
                    <a16:creationId xmlns:a16="http://schemas.microsoft.com/office/drawing/2014/main" id="{FC8CBB2A-7F0E-C5F4-8612-CD9F3AC8DF7E}"/>
                  </a:ext>
                </a:extLst>
              </p:cNvPr>
              <p:cNvSpPr/>
              <p:nvPr/>
            </p:nvSpPr>
            <p:spPr>
              <a:xfrm>
                <a:off x="1346969" y="2798936"/>
                <a:ext cx="1438648" cy="1438648"/>
              </a:xfrm>
              <a:custGeom>
                <a:avLst/>
                <a:gdLst/>
                <a:ahLst/>
                <a:cxnLst/>
                <a:rect l="l" t="t" r="r" b="b"/>
                <a:pathLst>
                  <a:path w="36027" h="36027" extrusionOk="0">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rgbClr val="2338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65;p59">
                <a:extLst>
                  <a:ext uri="{FF2B5EF4-FFF2-40B4-BE49-F238E27FC236}">
                    <a16:creationId xmlns:a16="http://schemas.microsoft.com/office/drawing/2014/main" id="{E5608F3A-E06E-0294-9864-7ABDAD6DF7DE}"/>
                  </a:ext>
                </a:extLst>
              </p:cNvPr>
              <p:cNvSpPr/>
              <p:nvPr/>
            </p:nvSpPr>
            <p:spPr>
              <a:xfrm>
                <a:off x="1346969" y="2798936"/>
                <a:ext cx="1438648" cy="1438648"/>
              </a:xfrm>
              <a:custGeom>
                <a:avLst/>
                <a:gdLst/>
                <a:ahLst/>
                <a:cxnLst/>
                <a:rect l="l" t="t" r="r" b="b"/>
                <a:pathLst>
                  <a:path w="36027" h="36027" extrusionOk="0">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66;p59">
                <a:extLst>
                  <a:ext uri="{FF2B5EF4-FFF2-40B4-BE49-F238E27FC236}">
                    <a16:creationId xmlns:a16="http://schemas.microsoft.com/office/drawing/2014/main" id="{39E9A08C-37C6-4329-85F2-1F4BD0AEFE60}"/>
                  </a:ext>
                </a:extLst>
              </p:cNvPr>
              <p:cNvSpPr/>
              <p:nvPr/>
            </p:nvSpPr>
            <p:spPr>
              <a:xfrm>
                <a:off x="1901078" y="2436625"/>
                <a:ext cx="330402" cy="165201"/>
              </a:xfrm>
              <a:custGeom>
                <a:avLst/>
                <a:gdLst/>
                <a:ahLst/>
                <a:cxnLst/>
                <a:rect l="l" t="t" r="r" b="b"/>
                <a:pathLst>
                  <a:path w="8274" h="4137" extrusionOk="0">
                    <a:moveTo>
                      <a:pt x="4137" y="1"/>
                    </a:moveTo>
                    <a:cubicBezTo>
                      <a:pt x="1836" y="1"/>
                      <a:pt x="1" y="1835"/>
                      <a:pt x="1" y="4137"/>
                    </a:cubicBezTo>
                    <a:lnTo>
                      <a:pt x="8274" y="4137"/>
                    </a:lnTo>
                    <a:cubicBezTo>
                      <a:pt x="8274" y="1835"/>
                      <a:pt x="6439" y="1"/>
                      <a:pt x="4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67;p59">
                <a:extLst>
                  <a:ext uri="{FF2B5EF4-FFF2-40B4-BE49-F238E27FC236}">
                    <a16:creationId xmlns:a16="http://schemas.microsoft.com/office/drawing/2014/main" id="{C8A7005C-67C6-C97E-A3C0-59DFAF60A3FD}"/>
                  </a:ext>
                </a:extLst>
              </p:cNvPr>
              <p:cNvSpPr/>
              <p:nvPr/>
            </p:nvSpPr>
            <p:spPr>
              <a:xfrm>
                <a:off x="2066280" y="2924166"/>
                <a:ext cx="40" cy="137248"/>
              </a:xfrm>
              <a:custGeom>
                <a:avLst/>
                <a:gdLst/>
                <a:ahLst/>
                <a:cxnLst/>
                <a:rect l="l" t="t" r="r" b="b"/>
                <a:pathLst>
                  <a:path w="1" h="3437" extrusionOk="0">
                    <a:moveTo>
                      <a:pt x="0" y="0"/>
                    </a:moveTo>
                    <a:lnTo>
                      <a:pt x="0" y="34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68;p59">
                <a:extLst>
                  <a:ext uri="{FF2B5EF4-FFF2-40B4-BE49-F238E27FC236}">
                    <a16:creationId xmlns:a16="http://schemas.microsoft.com/office/drawing/2014/main" id="{AC5AA910-18B8-85F6-A794-0B05DDC23659}"/>
                  </a:ext>
                </a:extLst>
              </p:cNvPr>
              <p:cNvSpPr/>
              <p:nvPr/>
            </p:nvSpPr>
            <p:spPr>
              <a:xfrm>
                <a:off x="2060929" y="2917497"/>
                <a:ext cx="10702" cy="149228"/>
              </a:xfrm>
              <a:custGeom>
                <a:avLst/>
                <a:gdLst/>
                <a:ahLst/>
                <a:cxnLst/>
                <a:rect l="l" t="t" r="r" b="b"/>
                <a:pathLst>
                  <a:path w="268" h="3737" extrusionOk="0">
                    <a:moveTo>
                      <a:pt x="134" y="1"/>
                    </a:moveTo>
                    <a:cubicBezTo>
                      <a:pt x="34" y="1"/>
                      <a:pt x="1" y="67"/>
                      <a:pt x="1" y="134"/>
                    </a:cubicBezTo>
                    <a:lnTo>
                      <a:pt x="1" y="3603"/>
                    </a:lnTo>
                    <a:cubicBezTo>
                      <a:pt x="1" y="3670"/>
                      <a:pt x="34" y="3737"/>
                      <a:pt x="134" y="3737"/>
                    </a:cubicBezTo>
                    <a:cubicBezTo>
                      <a:pt x="201" y="3737"/>
                      <a:pt x="268" y="3670"/>
                      <a:pt x="268" y="3603"/>
                    </a:cubicBezTo>
                    <a:lnTo>
                      <a:pt x="268" y="134"/>
                    </a:lnTo>
                    <a:cubicBezTo>
                      <a:pt x="268" y="67"/>
                      <a:pt x="201" y="1"/>
                      <a:pt x="13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9;p59">
                <a:extLst>
                  <a:ext uri="{FF2B5EF4-FFF2-40B4-BE49-F238E27FC236}">
                    <a16:creationId xmlns:a16="http://schemas.microsoft.com/office/drawing/2014/main" id="{2E95A166-29FC-E3D4-4DFB-CE5D94818402}"/>
                  </a:ext>
                </a:extLst>
              </p:cNvPr>
              <p:cNvSpPr/>
              <p:nvPr/>
            </p:nvSpPr>
            <p:spPr>
              <a:xfrm>
                <a:off x="1472159" y="3518247"/>
                <a:ext cx="137248" cy="40"/>
              </a:xfrm>
              <a:custGeom>
                <a:avLst/>
                <a:gdLst/>
                <a:ahLst/>
                <a:cxnLst/>
                <a:rect l="l" t="t" r="r" b="b"/>
                <a:pathLst>
                  <a:path w="3437" h="1" extrusionOk="0">
                    <a:moveTo>
                      <a:pt x="1" y="1"/>
                    </a:moveTo>
                    <a:lnTo>
                      <a:pt x="343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70;p59">
                <a:extLst>
                  <a:ext uri="{FF2B5EF4-FFF2-40B4-BE49-F238E27FC236}">
                    <a16:creationId xmlns:a16="http://schemas.microsoft.com/office/drawing/2014/main" id="{22D06D89-C247-4FAE-A0F0-359C961C5358}"/>
                  </a:ext>
                </a:extLst>
              </p:cNvPr>
              <p:cNvSpPr/>
              <p:nvPr/>
            </p:nvSpPr>
            <p:spPr>
              <a:xfrm>
                <a:off x="1466848" y="3514254"/>
                <a:ext cx="147910" cy="9384"/>
              </a:xfrm>
              <a:custGeom>
                <a:avLst/>
                <a:gdLst/>
                <a:ahLst/>
                <a:cxnLst/>
                <a:rect l="l" t="t" r="r" b="b"/>
                <a:pathLst>
                  <a:path w="3704" h="235" extrusionOk="0">
                    <a:moveTo>
                      <a:pt x="134" y="1"/>
                    </a:moveTo>
                    <a:cubicBezTo>
                      <a:pt x="34" y="1"/>
                      <a:pt x="1" y="34"/>
                      <a:pt x="1" y="134"/>
                    </a:cubicBezTo>
                    <a:cubicBezTo>
                      <a:pt x="1" y="201"/>
                      <a:pt x="34" y="234"/>
                      <a:pt x="134" y="234"/>
                    </a:cubicBezTo>
                    <a:lnTo>
                      <a:pt x="3570" y="234"/>
                    </a:lnTo>
                    <a:cubicBezTo>
                      <a:pt x="3670" y="234"/>
                      <a:pt x="3703" y="167"/>
                      <a:pt x="3703" y="134"/>
                    </a:cubicBezTo>
                    <a:cubicBezTo>
                      <a:pt x="3703" y="34"/>
                      <a:pt x="3670" y="1"/>
                      <a:pt x="35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71;p59">
                <a:extLst>
                  <a:ext uri="{FF2B5EF4-FFF2-40B4-BE49-F238E27FC236}">
                    <a16:creationId xmlns:a16="http://schemas.microsoft.com/office/drawing/2014/main" id="{F763BF6B-1097-B435-E479-120EF9481FD7}"/>
                  </a:ext>
                </a:extLst>
              </p:cNvPr>
              <p:cNvSpPr/>
              <p:nvPr/>
            </p:nvSpPr>
            <p:spPr>
              <a:xfrm>
                <a:off x="2066280" y="3975159"/>
                <a:ext cx="40" cy="138566"/>
              </a:xfrm>
              <a:custGeom>
                <a:avLst/>
                <a:gdLst/>
                <a:ahLst/>
                <a:cxnLst/>
                <a:rect l="l" t="t" r="r" b="b"/>
                <a:pathLst>
                  <a:path w="1" h="3470" extrusionOk="0">
                    <a:moveTo>
                      <a:pt x="0" y="3469"/>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72;p59">
                <a:extLst>
                  <a:ext uri="{FF2B5EF4-FFF2-40B4-BE49-F238E27FC236}">
                    <a16:creationId xmlns:a16="http://schemas.microsoft.com/office/drawing/2014/main" id="{F0C36488-0C3E-2B1F-2340-EF1EDBCDDEAA}"/>
                  </a:ext>
                </a:extLst>
              </p:cNvPr>
              <p:cNvSpPr/>
              <p:nvPr/>
            </p:nvSpPr>
            <p:spPr>
              <a:xfrm>
                <a:off x="2060929" y="3969808"/>
                <a:ext cx="10702" cy="149228"/>
              </a:xfrm>
              <a:custGeom>
                <a:avLst/>
                <a:gdLst/>
                <a:ahLst/>
                <a:cxnLst/>
                <a:rect l="l" t="t" r="r" b="b"/>
                <a:pathLst>
                  <a:path w="268" h="3737" extrusionOk="0">
                    <a:moveTo>
                      <a:pt x="134" y="1"/>
                    </a:moveTo>
                    <a:cubicBezTo>
                      <a:pt x="34" y="1"/>
                      <a:pt x="1" y="67"/>
                      <a:pt x="1" y="134"/>
                    </a:cubicBezTo>
                    <a:lnTo>
                      <a:pt x="1" y="3603"/>
                    </a:lnTo>
                    <a:cubicBezTo>
                      <a:pt x="1" y="3670"/>
                      <a:pt x="34" y="3737"/>
                      <a:pt x="134" y="3737"/>
                    </a:cubicBezTo>
                    <a:cubicBezTo>
                      <a:pt x="201" y="3737"/>
                      <a:pt x="268" y="3637"/>
                      <a:pt x="268" y="3603"/>
                    </a:cubicBezTo>
                    <a:lnTo>
                      <a:pt x="268" y="134"/>
                    </a:lnTo>
                    <a:cubicBezTo>
                      <a:pt x="268" y="67"/>
                      <a:pt x="201" y="1"/>
                      <a:pt x="13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73;p59">
                <a:extLst>
                  <a:ext uri="{FF2B5EF4-FFF2-40B4-BE49-F238E27FC236}">
                    <a16:creationId xmlns:a16="http://schemas.microsoft.com/office/drawing/2014/main" id="{520147CC-5738-0DCE-75D7-E6CAEDDFC3C7}"/>
                  </a:ext>
                </a:extLst>
              </p:cNvPr>
              <p:cNvSpPr/>
              <p:nvPr/>
            </p:nvSpPr>
            <p:spPr>
              <a:xfrm>
                <a:off x="2521835" y="3518247"/>
                <a:ext cx="138566" cy="40"/>
              </a:xfrm>
              <a:custGeom>
                <a:avLst/>
                <a:gdLst/>
                <a:ahLst/>
                <a:cxnLst/>
                <a:rect l="l" t="t" r="r" b="b"/>
                <a:pathLst>
                  <a:path w="3470" h="1" extrusionOk="0">
                    <a:moveTo>
                      <a:pt x="3470"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74;p59">
                <a:extLst>
                  <a:ext uri="{FF2B5EF4-FFF2-40B4-BE49-F238E27FC236}">
                    <a16:creationId xmlns:a16="http://schemas.microsoft.com/office/drawing/2014/main" id="{6CBD9906-A0F3-F81D-A434-4C63E393A25D}"/>
                  </a:ext>
                </a:extLst>
              </p:cNvPr>
              <p:cNvSpPr/>
              <p:nvPr/>
            </p:nvSpPr>
            <p:spPr>
              <a:xfrm>
                <a:off x="2517841" y="3514254"/>
                <a:ext cx="147870" cy="9384"/>
              </a:xfrm>
              <a:custGeom>
                <a:avLst/>
                <a:gdLst/>
                <a:ahLst/>
                <a:cxnLst/>
                <a:rect l="l" t="t" r="r" b="b"/>
                <a:pathLst>
                  <a:path w="3703" h="235" extrusionOk="0">
                    <a:moveTo>
                      <a:pt x="100" y="1"/>
                    </a:moveTo>
                    <a:cubicBezTo>
                      <a:pt x="34" y="1"/>
                      <a:pt x="0" y="34"/>
                      <a:pt x="0" y="134"/>
                    </a:cubicBezTo>
                    <a:cubicBezTo>
                      <a:pt x="0" y="201"/>
                      <a:pt x="34" y="234"/>
                      <a:pt x="100" y="234"/>
                    </a:cubicBezTo>
                    <a:lnTo>
                      <a:pt x="3570" y="234"/>
                    </a:lnTo>
                    <a:cubicBezTo>
                      <a:pt x="3670" y="234"/>
                      <a:pt x="3703" y="167"/>
                      <a:pt x="3703" y="134"/>
                    </a:cubicBezTo>
                    <a:cubicBezTo>
                      <a:pt x="3703" y="34"/>
                      <a:pt x="3670" y="1"/>
                      <a:pt x="35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75;p59">
                <a:extLst>
                  <a:ext uri="{FF2B5EF4-FFF2-40B4-BE49-F238E27FC236}">
                    <a16:creationId xmlns:a16="http://schemas.microsoft.com/office/drawing/2014/main" id="{C319987A-F975-9524-744B-10A88A290D3F}"/>
                  </a:ext>
                </a:extLst>
              </p:cNvPr>
              <p:cNvSpPr/>
              <p:nvPr/>
            </p:nvSpPr>
            <p:spPr>
              <a:xfrm>
                <a:off x="2027625" y="3480950"/>
                <a:ext cx="75992" cy="75952"/>
              </a:xfrm>
              <a:custGeom>
                <a:avLst/>
                <a:gdLst/>
                <a:ahLst/>
                <a:cxnLst/>
                <a:rect l="l" t="t" r="r" b="b"/>
                <a:pathLst>
                  <a:path w="1903" h="1902" extrusionOk="0">
                    <a:moveTo>
                      <a:pt x="968" y="1"/>
                    </a:moveTo>
                    <a:cubicBezTo>
                      <a:pt x="435" y="1"/>
                      <a:pt x="1" y="434"/>
                      <a:pt x="1" y="935"/>
                    </a:cubicBezTo>
                    <a:cubicBezTo>
                      <a:pt x="1" y="1468"/>
                      <a:pt x="435" y="1902"/>
                      <a:pt x="968" y="1902"/>
                    </a:cubicBezTo>
                    <a:cubicBezTo>
                      <a:pt x="1502" y="1902"/>
                      <a:pt x="1902" y="1468"/>
                      <a:pt x="1902" y="935"/>
                    </a:cubicBezTo>
                    <a:cubicBezTo>
                      <a:pt x="1902" y="434"/>
                      <a:pt x="1502" y="1"/>
                      <a:pt x="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76;p59">
                <a:extLst>
                  <a:ext uri="{FF2B5EF4-FFF2-40B4-BE49-F238E27FC236}">
                    <a16:creationId xmlns:a16="http://schemas.microsoft.com/office/drawing/2014/main" id="{46421ADE-B83B-3672-0E20-A82B716016CA}"/>
                  </a:ext>
                </a:extLst>
              </p:cNvPr>
              <p:cNvSpPr/>
              <p:nvPr/>
            </p:nvSpPr>
            <p:spPr>
              <a:xfrm>
                <a:off x="1733240" y="3186924"/>
                <a:ext cx="575507" cy="336711"/>
              </a:xfrm>
              <a:custGeom>
                <a:avLst/>
                <a:gdLst/>
                <a:ahLst/>
                <a:cxnLst/>
                <a:rect l="l" t="t" r="r" b="b"/>
                <a:pathLst>
                  <a:path w="14412" h="8432" extrusionOk="0">
                    <a:moveTo>
                      <a:pt x="118" y="0"/>
                    </a:moveTo>
                    <a:cubicBezTo>
                      <a:pt x="84" y="0"/>
                      <a:pt x="51" y="8"/>
                      <a:pt x="34" y="25"/>
                    </a:cubicBezTo>
                    <a:cubicBezTo>
                      <a:pt x="1" y="58"/>
                      <a:pt x="1" y="158"/>
                      <a:pt x="34" y="192"/>
                    </a:cubicBezTo>
                    <a:lnTo>
                      <a:pt x="8240" y="8398"/>
                    </a:lnTo>
                    <a:cubicBezTo>
                      <a:pt x="8240" y="8431"/>
                      <a:pt x="8274" y="8431"/>
                      <a:pt x="8340" y="8431"/>
                    </a:cubicBezTo>
                    <a:cubicBezTo>
                      <a:pt x="8374" y="8431"/>
                      <a:pt x="8407" y="8398"/>
                      <a:pt x="8407" y="8398"/>
                    </a:cubicBezTo>
                    <a:lnTo>
                      <a:pt x="14378" y="2427"/>
                    </a:lnTo>
                    <a:cubicBezTo>
                      <a:pt x="14411" y="2393"/>
                      <a:pt x="14411" y="2327"/>
                      <a:pt x="14378" y="2260"/>
                    </a:cubicBezTo>
                    <a:cubicBezTo>
                      <a:pt x="14361" y="2243"/>
                      <a:pt x="14328" y="2235"/>
                      <a:pt x="14295" y="2235"/>
                    </a:cubicBezTo>
                    <a:cubicBezTo>
                      <a:pt x="14261" y="2235"/>
                      <a:pt x="14228" y="2243"/>
                      <a:pt x="14211" y="2260"/>
                    </a:cubicBezTo>
                    <a:lnTo>
                      <a:pt x="8340" y="8164"/>
                    </a:lnTo>
                    <a:lnTo>
                      <a:pt x="201" y="25"/>
                    </a:lnTo>
                    <a:cubicBezTo>
                      <a:pt x="184" y="8"/>
                      <a:pt x="151" y="0"/>
                      <a:pt x="1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oogle Shape;1677;p59">
            <a:extLst>
              <a:ext uri="{FF2B5EF4-FFF2-40B4-BE49-F238E27FC236}">
                <a16:creationId xmlns:a16="http://schemas.microsoft.com/office/drawing/2014/main" id="{43862304-3727-44A6-4005-EC9B35C8A79C}"/>
              </a:ext>
            </a:extLst>
          </p:cNvPr>
          <p:cNvGrpSpPr/>
          <p:nvPr/>
        </p:nvGrpSpPr>
        <p:grpSpPr>
          <a:xfrm>
            <a:off x="2233023" y="1878853"/>
            <a:ext cx="432725" cy="453133"/>
            <a:chOff x="6672844" y="797645"/>
            <a:chExt cx="432725" cy="453133"/>
          </a:xfrm>
        </p:grpSpPr>
        <p:sp>
          <p:nvSpPr>
            <p:cNvPr id="79" name="Google Shape;1678;p59">
              <a:extLst>
                <a:ext uri="{FF2B5EF4-FFF2-40B4-BE49-F238E27FC236}">
                  <a16:creationId xmlns:a16="http://schemas.microsoft.com/office/drawing/2014/main" id="{D1119F12-0FF9-682F-8D50-C1867C4DF769}"/>
                </a:ext>
              </a:extLst>
            </p:cNvPr>
            <p:cNvSpPr/>
            <p:nvPr/>
          </p:nvSpPr>
          <p:spPr>
            <a:xfrm rot="798727">
              <a:off x="6672844" y="7976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9;p59">
              <a:extLst>
                <a:ext uri="{FF2B5EF4-FFF2-40B4-BE49-F238E27FC236}">
                  <a16:creationId xmlns:a16="http://schemas.microsoft.com/office/drawing/2014/main" id="{C75ED58D-D31E-FC12-A485-5EA44B91F338}"/>
                </a:ext>
              </a:extLst>
            </p:cNvPr>
            <p:cNvSpPr/>
            <p:nvPr/>
          </p:nvSpPr>
          <p:spPr>
            <a:xfrm rot="798727">
              <a:off x="6949412" y="10700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976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26523-DB12-45E8-9672-668FD706CD1D}"/>
              </a:ext>
            </a:extLst>
          </p:cNvPr>
          <p:cNvSpPr>
            <a:spLocks noGrp="1"/>
          </p:cNvSpPr>
          <p:nvPr>
            <p:ph type="title"/>
          </p:nvPr>
        </p:nvSpPr>
        <p:spPr/>
        <p:txBody>
          <a:bodyPr/>
          <a:lstStyle/>
          <a:p>
            <a:r>
              <a:rPr lang="en-SG"/>
              <a:t>Twitter </a:t>
            </a:r>
            <a:r>
              <a:rPr lang="en-SG" err="1"/>
              <a:t>GenPop</a:t>
            </a:r>
            <a:r>
              <a:rPr lang="en-SG"/>
              <a:t> Insights</a:t>
            </a:r>
          </a:p>
          <a:p>
            <a:endParaRPr lang="en-SG"/>
          </a:p>
        </p:txBody>
      </p:sp>
      <p:sp>
        <p:nvSpPr>
          <p:cNvPr id="5" name="Google Shape;902;p43">
            <a:extLst>
              <a:ext uri="{FF2B5EF4-FFF2-40B4-BE49-F238E27FC236}">
                <a16:creationId xmlns:a16="http://schemas.microsoft.com/office/drawing/2014/main" id="{1845C97D-5B0B-E918-4691-11275DE863EC}"/>
              </a:ext>
            </a:extLst>
          </p:cNvPr>
          <p:cNvSpPr txBox="1">
            <a:spLocks/>
          </p:cNvSpPr>
          <p:nvPr/>
        </p:nvSpPr>
        <p:spPr>
          <a:xfrm>
            <a:off x="1601428"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err="1">
                <a:solidFill>
                  <a:schemeClr val="accent3"/>
                </a:solidFill>
              </a:rPr>
              <a:t>GenPop</a:t>
            </a:r>
            <a:endParaRPr lang="en-US" sz="2000">
              <a:solidFill>
                <a:schemeClr val="accent3"/>
              </a:solidFill>
            </a:endParaRPr>
          </a:p>
          <a:p>
            <a:r>
              <a:rPr lang="en-US" sz="2000">
                <a:solidFill>
                  <a:schemeClr val="accent3"/>
                </a:solidFill>
              </a:rPr>
              <a:t>R</a:t>
            </a:r>
            <a:r>
              <a:rPr lang="en-US" sz="2000" baseline="30000">
                <a:solidFill>
                  <a:schemeClr val="accent3"/>
                </a:solidFill>
              </a:rPr>
              <a:t>2</a:t>
            </a:r>
            <a:r>
              <a:rPr lang="en-US" sz="2000">
                <a:solidFill>
                  <a:schemeClr val="accent3"/>
                </a:solidFill>
              </a:rPr>
              <a:t> = 0.015</a:t>
            </a:r>
          </a:p>
        </p:txBody>
      </p:sp>
      <p:sp>
        <p:nvSpPr>
          <p:cNvPr id="7" name="Google Shape;902;p43">
            <a:extLst>
              <a:ext uri="{FF2B5EF4-FFF2-40B4-BE49-F238E27FC236}">
                <a16:creationId xmlns:a16="http://schemas.microsoft.com/office/drawing/2014/main" id="{327D6882-30DF-73E6-1127-4309182C0C22}"/>
              </a:ext>
            </a:extLst>
          </p:cNvPr>
          <p:cNvSpPr txBox="1">
            <a:spLocks/>
          </p:cNvSpPr>
          <p:nvPr/>
        </p:nvSpPr>
        <p:spPr>
          <a:xfrm>
            <a:off x="7658197"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err="1">
                <a:solidFill>
                  <a:schemeClr val="accent3"/>
                </a:solidFill>
              </a:rPr>
              <a:t>GenPop</a:t>
            </a:r>
            <a:r>
              <a:rPr lang="en-US" sz="2000">
                <a:solidFill>
                  <a:schemeClr val="accent3"/>
                </a:solidFill>
              </a:rPr>
              <a:t> (Hike/Dip)</a:t>
            </a:r>
          </a:p>
          <a:p>
            <a:r>
              <a:rPr lang="en-US" sz="2000">
                <a:solidFill>
                  <a:schemeClr val="accent3"/>
                </a:solidFill>
              </a:rPr>
              <a:t>R</a:t>
            </a:r>
            <a:r>
              <a:rPr lang="en-US" sz="2000" baseline="30000">
                <a:solidFill>
                  <a:schemeClr val="accent3"/>
                </a:solidFill>
              </a:rPr>
              <a:t>2</a:t>
            </a:r>
            <a:r>
              <a:rPr lang="en-US" sz="2000">
                <a:solidFill>
                  <a:schemeClr val="accent3"/>
                </a:solidFill>
              </a:rPr>
              <a:t> = 0.103</a:t>
            </a:r>
          </a:p>
        </p:txBody>
      </p:sp>
      <p:sp>
        <p:nvSpPr>
          <p:cNvPr id="9" name="Google Shape;1021;p44">
            <a:extLst>
              <a:ext uri="{FF2B5EF4-FFF2-40B4-BE49-F238E27FC236}">
                <a16:creationId xmlns:a16="http://schemas.microsoft.com/office/drawing/2014/main" id="{09C99B48-808B-8DEE-6353-5E37D421665A}"/>
              </a:ext>
            </a:extLst>
          </p:cNvPr>
          <p:cNvSpPr txBox="1">
            <a:spLocks/>
          </p:cNvSpPr>
          <p:nvPr/>
        </p:nvSpPr>
        <p:spPr>
          <a:xfrm flipH="1">
            <a:off x="3746578" y="4430824"/>
            <a:ext cx="4284758" cy="116856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rgbClr val="45217B"/>
              </a:buClr>
              <a:buSzPts val="1100"/>
            </a:pPr>
            <a:endParaRPr lang="en-US"/>
          </a:p>
        </p:txBody>
      </p:sp>
      <p:sp>
        <p:nvSpPr>
          <p:cNvPr id="10" name="Google Shape;902;p43">
            <a:extLst>
              <a:ext uri="{FF2B5EF4-FFF2-40B4-BE49-F238E27FC236}">
                <a16:creationId xmlns:a16="http://schemas.microsoft.com/office/drawing/2014/main" id="{797399D0-759E-378F-2D1B-1C177E9A238F}"/>
              </a:ext>
            </a:extLst>
          </p:cNvPr>
          <p:cNvSpPr txBox="1">
            <a:spLocks/>
          </p:cNvSpPr>
          <p:nvPr/>
        </p:nvSpPr>
        <p:spPr>
          <a:xfrm>
            <a:off x="1601428" y="1005531"/>
            <a:ext cx="9285623" cy="153339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chemeClr val="accent3"/>
                </a:solidFill>
              </a:rPr>
              <a:t>Hypothesis: “Prices of cryptocurrencies have a strong correlation with the sentiments of certain individuals, institutions or the general population”</a:t>
            </a:r>
          </a:p>
          <a:p>
            <a:pPr>
              <a:buClr>
                <a:srgbClr val="45217B"/>
              </a:buClr>
              <a:buSzPts val="1100"/>
            </a:pPr>
            <a:endParaRPr lang="en-US" sz="2000">
              <a:solidFill>
                <a:schemeClr val="accent3"/>
              </a:solidFill>
            </a:endParaRPr>
          </a:p>
          <a:p>
            <a:pPr>
              <a:buClr>
                <a:srgbClr val="45217B"/>
              </a:buClr>
              <a:buSzPts val="1100"/>
            </a:pPr>
            <a:endParaRPr lang="en-US" sz="2000">
              <a:solidFill>
                <a:schemeClr val="accent3"/>
              </a:solidFill>
            </a:endParaRPr>
          </a:p>
        </p:txBody>
      </p:sp>
      <p:sp>
        <p:nvSpPr>
          <p:cNvPr id="11" name="Google Shape;902;p43">
            <a:extLst>
              <a:ext uri="{FF2B5EF4-FFF2-40B4-BE49-F238E27FC236}">
                <a16:creationId xmlns:a16="http://schemas.microsoft.com/office/drawing/2014/main" id="{6BFFB27E-8A6B-8C9A-5F41-75C05A438E12}"/>
              </a:ext>
            </a:extLst>
          </p:cNvPr>
          <p:cNvSpPr txBox="1">
            <a:spLocks/>
          </p:cNvSpPr>
          <p:nvPr/>
        </p:nvSpPr>
        <p:spPr>
          <a:xfrm>
            <a:off x="1210517" y="6169058"/>
            <a:ext cx="9770900" cy="5221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rgbClr val="FF0000"/>
                </a:solidFill>
              </a:rPr>
              <a:t>There is weak/no correlation between prices and the sentiments of twitter general population</a:t>
            </a:r>
          </a:p>
        </p:txBody>
      </p:sp>
      <p:pic>
        <p:nvPicPr>
          <p:cNvPr id="17" name="Picture 16">
            <a:extLst>
              <a:ext uri="{FF2B5EF4-FFF2-40B4-BE49-F238E27FC236}">
                <a16:creationId xmlns:a16="http://schemas.microsoft.com/office/drawing/2014/main" id="{FD2B8C99-DAC3-4B92-9C6E-A66B4363FDA7}"/>
              </a:ext>
            </a:extLst>
          </p:cNvPr>
          <p:cNvPicPr>
            <a:picLocks noChangeAspect="1"/>
          </p:cNvPicPr>
          <p:nvPr/>
        </p:nvPicPr>
        <p:blipFill>
          <a:blip r:embed="rId3"/>
          <a:stretch>
            <a:fillRect/>
          </a:stretch>
        </p:blipFill>
        <p:spPr>
          <a:xfrm>
            <a:off x="78637" y="1951080"/>
            <a:ext cx="5614416" cy="3330000"/>
          </a:xfrm>
          <a:prstGeom prst="rect">
            <a:avLst/>
          </a:prstGeom>
        </p:spPr>
      </p:pic>
      <p:pic>
        <p:nvPicPr>
          <p:cNvPr id="19" name="Picture 18">
            <a:extLst>
              <a:ext uri="{FF2B5EF4-FFF2-40B4-BE49-F238E27FC236}">
                <a16:creationId xmlns:a16="http://schemas.microsoft.com/office/drawing/2014/main" id="{8CACE90D-2913-4BBE-8A5E-9C4DC2AC9520}"/>
              </a:ext>
            </a:extLst>
          </p:cNvPr>
          <p:cNvPicPr>
            <a:picLocks noChangeAspect="1"/>
          </p:cNvPicPr>
          <p:nvPr/>
        </p:nvPicPr>
        <p:blipFill>
          <a:blip r:embed="rId4"/>
          <a:stretch>
            <a:fillRect/>
          </a:stretch>
        </p:blipFill>
        <p:spPr>
          <a:xfrm>
            <a:off x="5746008" y="1951080"/>
            <a:ext cx="6389683" cy="3330000"/>
          </a:xfrm>
          <a:prstGeom prst="rect">
            <a:avLst/>
          </a:prstGeom>
        </p:spPr>
      </p:pic>
    </p:spTree>
    <p:extLst>
      <p:ext uri="{BB962C8B-B14F-4D97-AF65-F5344CB8AC3E}">
        <p14:creationId xmlns:p14="http://schemas.microsoft.com/office/powerpoint/2010/main" val="1649198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EED4-9E0C-0234-D221-84BA9187978D}"/>
              </a:ext>
            </a:extLst>
          </p:cNvPr>
          <p:cNvSpPr>
            <a:spLocks noGrp="1"/>
          </p:cNvSpPr>
          <p:nvPr>
            <p:ph type="title"/>
          </p:nvPr>
        </p:nvSpPr>
        <p:spPr/>
        <p:txBody>
          <a:bodyPr/>
          <a:lstStyle/>
          <a:p>
            <a:r>
              <a:rPr lang="en-SG"/>
              <a:t>Reddit Insights</a:t>
            </a:r>
          </a:p>
        </p:txBody>
      </p:sp>
      <p:sp>
        <p:nvSpPr>
          <p:cNvPr id="5" name="Google Shape;902;p43">
            <a:extLst>
              <a:ext uri="{FF2B5EF4-FFF2-40B4-BE49-F238E27FC236}">
                <a16:creationId xmlns:a16="http://schemas.microsoft.com/office/drawing/2014/main" id="{E0B3366D-7CB5-4063-A2D1-2E691F3626BD}"/>
              </a:ext>
            </a:extLst>
          </p:cNvPr>
          <p:cNvSpPr txBox="1">
            <a:spLocks/>
          </p:cNvSpPr>
          <p:nvPr/>
        </p:nvSpPr>
        <p:spPr>
          <a:xfrm>
            <a:off x="1601428" y="1005531"/>
            <a:ext cx="9285623" cy="153339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chemeClr val="accent3"/>
                </a:solidFill>
              </a:rPr>
              <a:t>Hypothesis: “Prices of cryptocurrencies have a strong correlation with the sentiments of certain individuals, institutions or the general population”</a:t>
            </a:r>
          </a:p>
          <a:p>
            <a:pPr>
              <a:buClr>
                <a:srgbClr val="45217B"/>
              </a:buClr>
              <a:buSzPts val="1100"/>
            </a:pPr>
            <a:endParaRPr lang="en-US" sz="2000">
              <a:solidFill>
                <a:schemeClr val="accent3"/>
              </a:solidFill>
            </a:endParaRPr>
          </a:p>
          <a:p>
            <a:pPr>
              <a:buClr>
                <a:srgbClr val="45217B"/>
              </a:buClr>
              <a:buSzPts val="1100"/>
            </a:pPr>
            <a:endParaRPr lang="en-US" sz="2000">
              <a:solidFill>
                <a:schemeClr val="accent3"/>
              </a:solidFill>
            </a:endParaRPr>
          </a:p>
        </p:txBody>
      </p:sp>
      <p:sp>
        <p:nvSpPr>
          <p:cNvPr id="6" name="Google Shape;902;p43">
            <a:extLst>
              <a:ext uri="{FF2B5EF4-FFF2-40B4-BE49-F238E27FC236}">
                <a16:creationId xmlns:a16="http://schemas.microsoft.com/office/drawing/2014/main" id="{6DD266E8-CE41-C94D-1EAA-D764A0FDCFBC}"/>
              </a:ext>
            </a:extLst>
          </p:cNvPr>
          <p:cNvSpPr txBox="1">
            <a:spLocks/>
          </p:cNvSpPr>
          <p:nvPr/>
        </p:nvSpPr>
        <p:spPr>
          <a:xfrm>
            <a:off x="1682750"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err="1">
                <a:solidFill>
                  <a:schemeClr val="accent3"/>
                </a:solidFill>
              </a:rPr>
              <a:t>GenPop</a:t>
            </a:r>
            <a:endParaRPr lang="en-US" sz="2000">
              <a:solidFill>
                <a:schemeClr val="accent3"/>
              </a:solidFill>
            </a:endParaRPr>
          </a:p>
          <a:p>
            <a:r>
              <a:rPr lang="en-US" sz="2000">
                <a:solidFill>
                  <a:schemeClr val="accent3"/>
                </a:solidFill>
              </a:rPr>
              <a:t>R</a:t>
            </a:r>
            <a:r>
              <a:rPr lang="en-US" sz="2000" baseline="30000">
                <a:solidFill>
                  <a:schemeClr val="accent3"/>
                </a:solidFill>
              </a:rPr>
              <a:t>2</a:t>
            </a:r>
            <a:r>
              <a:rPr lang="en-US" sz="2000">
                <a:solidFill>
                  <a:schemeClr val="accent3"/>
                </a:solidFill>
              </a:rPr>
              <a:t> = 0.001</a:t>
            </a:r>
          </a:p>
        </p:txBody>
      </p:sp>
      <p:sp>
        <p:nvSpPr>
          <p:cNvPr id="7" name="Google Shape;902;p43">
            <a:extLst>
              <a:ext uri="{FF2B5EF4-FFF2-40B4-BE49-F238E27FC236}">
                <a16:creationId xmlns:a16="http://schemas.microsoft.com/office/drawing/2014/main" id="{23D0EBA1-5591-F500-5C35-F258DDBD0E68}"/>
              </a:ext>
            </a:extLst>
          </p:cNvPr>
          <p:cNvSpPr txBox="1">
            <a:spLocks/>
          </p:cNvSpPr>
          <p:nvPr/>
        </p:nvSpPr>
        <p:spPr>
          <a:xfrm>
            <a:off x="7733807"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err="1">
                <a:solidFill>
                  <a:schemeClr val="accent3"/>
                </a:solidFill>
              </a:rPr>
              <a:t>GenPop</a:t>
            </a:r>
            <a:r>
              <a:rPr lang="en-US" sz="2000">
                <a:solidFill>
                  <a:schemeClr val="accent3"/>
                </a:solidFill>
              </a:rPr>
              <a:t> (Hike/Dip)</a:t>
            </a:r>
          </a:p>
          <a:p>
            <a:r>
              <a:rPr lang="en-US" sz="2000">
                <a:solidFill>
                  <a:schemeClr val="accent3"/>
                </a:solidFill>
              </a:rPr>
              <a:t>R</a:t>
            </a:r>
            <a:r>
              <a:rPr lang="en-US" sz="2000" baseline="30000">
                <a:solidFill>
                  <a:schemeClr val="accent3"/>
                </a:solidFill>
              </a:rPr>
              <a:t>2</a:t>
            </a:r>
            <a:r>
              <a:rPr lang="en-US" sz="2000">
                <a:solidFill>
                  <a:schemeClr val="accent3"/>
                </a:solidFill>
              </a:rPr>
              <a:t> = 0.041</a:t>
            </a:r>
          </a:p>
        </p:txBody>
      </p:sp>
      <p:sp>
        <p:nvSpPr>
          <p:cNvPr id="8" name="Google Shape;902;p43">
            <a:extLst>
              <a:ext uri="{FF2B5EF4-FFF2-40B4-BE49-F238E27FC236}">
                <a16:creationId xmlns:a16="http://schemas.microsoft.com/office/drawing/2014/main" id="{4AF257D0-0CF0-A738-B20E-B2BA8A94EBCD}"/>
              </a:ext>
            </a:extLst>
          </p:cNvPr>
          <p:cNvSpPr txBox="1">
            <a:spLocks/>
          </p:cNvSpPr>
          <p:nvPr/>
        </p:nvSpPr>
        <p:spPr>
          <a:xfrm>
            <a:off x="1210517" y="6169058"/>
            <a:ext cx="9770900" cy="5221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rgbClr val="FF0000"/>
                </a:solidFill>
              </a:rPr>
              <a:t>There is weak/no correlation between prices and the sentiments of reddit general population</a:t>
            </a:r>
          </a:p>
        </p:txBody>
      </p:sp>
      <p:pic>
        <p:nvPicPr>
          <p:cNvPr id="12" name="Picture 11">
            <a:extLst>
              <a:ext uri="{FF2B5EF4-FFF2-40B4-BE49-F238E27FC236}">
                <a16:creationId xmlns:a16="http://schemas.microsoft.com/office/drawing/2014/main" id="{7D8E5849-F0F5-499F-9AB1-1A73BF4B6C02}"/>
              </a:ext>
            </a:extLst>
          </p:cNvPr>
          <p:cNvPicPr>
            <a:picLocks noChangeAspect="1"/>
          </p:cNvPicPr>
          <p:nvPr/>
        </p:nvPicPr>
        <p:blipFill>
          <a:blip r:embed="rId3"/>
          <a:stretch>
            <a:fillRect/>
          </a:stretch>
        </p:blipFill>
        <p:spPr>
          <a:xfrm>
            <a:off x="5932362" y="1955065"/>
            <a:ext cx="6168197" cy="3330000"/>
          </a:xfrm>
          <a:prstGeom prst="rect">
            <a:avLst/>
          </a:prstGeom>
        </p:spPr>
      </p:pic>
      <p:pic>
        <p:nvPicPr>
          <p:cNvPr id="14" name="Picture 13">
            <a:extLst>
              <a:ext uri="{FF2B5EF4-FFF2-40B4-BE49-F238E27FC236}">
                <a16:creationId xmlns:a16="http://schemas.microsoft.com/office/drawing/2014/main" id="{D6591045-4028-4374-BDA3-F93A4D011123}"/>
              </a:ext>
            </a:extLst>
          </p:cNvPr>
          <p:cNvPicPr>
            <a:picLocks noChangeAspect="1"/>
          </p:cNvPicPr>
          <p:nvPr/>
        </p:nvPicPr>
        <p:blipFill>
          <a:blip r:embed="rId4"/>
          <a:stretch>
            <a:fillRect/>
          </a:stretch>
        </p:blipFill>
        <p:spPr>
          <a:xfrm>
            <a:off x="91441" y="1955065"/>
            <a:ext cx="5747924" cy="3330000"/>
          </a:xfrm>
          <a:prstGeom prst="rect">
            <a:avLst/>
          </a:prstGeom>
        </p:spPr>
      </p:pic>
    </p:spTree>
    <p:extLst>
      <p:ext uri="{BB962C8B-B14F-4D97-AF65-F5344CB8AC3E}">
        <p14:creationId xmlns:p14="http://schemas.microsoft.com/office/powerpoint/2010/main" val="4119526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579033" y="3132800"/>
            <a:ext cx="6662000" cy="1326400"/>
          </a:xfrm>
          <a:prstGeom prst="rect">
            <a:avLst/>
          </a:prstGeom>
        </p:spPr>
        <p:txBody>
          <a:bodyPr spcFirstLastPara="1" wrap="square" lIns="121900" tIns="121900" rIns="121900" bIns="121900" anchor="ctr" anchorCtr="0">
            <a:noAutofit/>
          </a:bodyPr>
          <a:lstStyle/>
          <a:p>
            <a:r>
              <a:rPr lang="en"/>
              <a:t>Topic modelling</a:t>
            </a:r>
            <a:endParaRPr/>
          </a:p>
        </p:txBody>
      </p:sp>
      <p:sp>
        <p:nvSpPr>
          <p:cNvPr id="873" name="Google Shape;873;p42"/>
          <p:cNvSpPr txBox="1">
            <a:spLocks noGrp="1"/>
          </p:cNvSpPr>
          <p:nvPr>
            <p:ph type="subTitle" idx="1"/>
          </p:nvPr>
        </p:nvSpPr>
        <p:spPr>
          <a:xfrm>
            <a:off x="7131833" y="4428400"/>
            <a:ext cx="4109200" cy="791200"/>
          </a:xfrm>
          <a:prstGeom prst="rect">
            <a:avLst/>
          </a:prstGeom>
        </p:spPr>
        <p:txBody>
          <a:bodyPr spcFirstLastPara="1" wrap="square" lIns="121900" tIns="121900" rIns="121900" bIns="121900" anchor="ctr" anchorCtr="0">
            <a:noAutofit/>
          </a:bodyPr>
          <a:lstStyle/>
          <a:p>
            <a:pPr marL="0" indent="0"/>
            <a:r>
              <a:rPr lang="en" sz="2800">
                <a:latin typeface="Chewy" panose="020B0604020202020204" charset="0"/>
              </a:rPr>
              <a:t>For Bitcoin</a:t>
            </a:r>
            <a:endParaRPr sz="2800">
              <a:latin typeface="Chewy" panose="020B0604020202020204" charset="0"/>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04</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161545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6"/>
          <p:cNvSpPr txBox="1">
            <a:spLocks noGrp="1"/>
          </p:cNvSpPr>
          <p:nvPr>
            <p:ph type="title"/>
          </p:nvPr>
        </p:nvSpPr>
        <p:spPr>
          <a:xfrm>
            <a:off x="729293" y="111100"/>
            <a:ext cx="10290000" cy="763600"/>
          </a:xfrm>
          <a:prstGeom prst="rect">
            <a:avLst/>
          </a:prstGeom>
        </p:spPr>
        <p:txBody>
          <a:bodyPr spcFirstLastPara="1" wrap="square" lIns="121900" tIns="121900" rIns="121900" bIns="121900" anchor="t" anchorCtr="0">
            <a:noAutofit/>
          </a:bodyPr>
          <a:lstStyle/>
          <a:p>
            <a:r>
              <a:rPr lang="en"/>
              <a:t>Topic Modeling [ Bitcoin days ]</a:t>
            </a:r>
            <a:endParaRPr/>
          </a:p>
        </p:txBody>
      </p:sp>
      <p:pic>
        <p:nvPicPr>
          <p:cNvPr id="11" name="Picture 10" descr="Text&#10;&#10;Description automatically generated">
            <a:extLst>
              <a:ext uri="{FF2B5EF4-FFF2-40B4-BE49-F238E27FC236}">
                <a16:creationId xmlns:a16="http://schemas.microsoft.com/office/drawing/2014/main" id="{D98AAD88-FC2E-5B32-DEC9-8B17AC87CF21}"/>
              </a:ext>
            </a:extLst>
          </p:cNvPr>
          <p:cNvPicPr>
            <a:picLocks noChangeAspect="1"/>
          </p:cNvPicPr>
          <p:nvPr/>
        </p:nvPicPr>
        <p:blipFill>
          <a:blip r:embed="rId3"/>
          <a:stretch>
            <a:fillRect/>
          </a:stretch>
        </p:blipFill>
        <p:spPr>
          <a:xfrm>
            <a:off x="677989" y="1827312"/>
            <a:ext cx="5080000" cy="2540000"/>
          </a:xfrm>
          <a:prstGeom prst="rect">
            <a:avLst/>
          </a:prstGeom>
        </p:spPr>
      </p:pic>
      <p:pic>
        <p:nvPicPr>
          <p:cNvPr id="13" name="Picture 12" descr="Text&#10;&#10;Description automatically generated">
            <a:extLst>
              <a:ext uri="{FF2B5EF4-FFF2-40B4-BE49-F238E27FC236}">
                <a16:creationId xmlns:a16="http://schemas.microsoft.com/office/drawing/2014/main" id="{4CD6E132-8279-64ED-5458-D93956CB2634}"/>
              </a:ext>
            </a:extLst>
          </p:cNvPr>
          <p:cNvPicPr>
            <a:picLocks noChangeAspect="1"/>
          </p:cNvPicPr>
          <p:nvPr/>
        </p:nvPicPr>
        <p:blipFill>
          <a:blip r:embed="rId4"/>
          <a:stretch>
            <a:fillRect/>
          </a:stretch>
        </p:blipFill>
        <p:spPr>
          <a:xfrm>
            <a:off x="6528316" y="1827312"/>
            <a:ext cx="5080000" cy="2540000"/>
          </a:xfrm>
          <a:prstGeom prst="rect">
            <a:avLst/>
          </a:prstGeom>
        </p:spPr>
      </p:pic>
      <p:sp>
        <p:nvSpPr>
          <p:cNvPr id="84" name="Google Shape;1077;p46">
            <a:extLst>
              <a:ext uri="{FF2B5EF4-FFF2-40B4-BE49-F238E27FC236}">
                <a16:creationId xmlns:a16="http://schemas.microsoft.com/office/drawing/2014/main" id="{AAF5467C-FB0B-602F-E7B4-20117EC5DAF4}"/>
              </a:ext>
            </a:extLst>
          </p:cNvPr>
          <p:cNvSpPr txBox="1">
            <a:spLocks noGrp="1"/>
          </p:cNvSpPr>
          <p:nvPr>
            <p:ph type="subTitle" idx="1"/>
          </p:nvPr>
        </p:nvSpPr>
        <p:spPr>
          <a:xfrm>
            <a:off x="1667589" y="1101225"/>
            <a:ext cx="3100800" cy="606000"/>
          </a:xfrm>
          <a:prstGeom prst="rect">
            <a:avLst/>
          </a:prstGeom>
        </p:spPr>
        <p:txBody>
          <a:bodyPr spcFirstLastPara="1" wrap="square" lIns="121900" tIns="121900" rIns="121900" bIns="121900" anchor="t" anchorCtr="0">
            <a:noAutofit/>
          </a:bodyPr>
          <a:lstStyle/>
          <a:p>
            <a:pPr marL="0" indent="0"/>
            <a:r>
              <a:rPr lang="en-US">
                <a:solidFill>
                  <a:schemeClr val="accent3"/>
                </a:solidFill>
              </a:rPr>
              <a:t>High days</a:t>
            </a:r>
          </a:p>
        </p:txBody>
      </p:sp>
      <p:grpSp>
        <p:nvGrpSpPr>
          <p:cNvPr id="85" name="Google Shape;1129;p46">
            <a:extLst>
              <a:ext uri="{FF2B5EF4-FFF2-40B4-BE49-F238E27FC236}">
                <a16:creationId xmlns:a16="http://schemas.microsoft.com/office/drawing/2014/main" id="{DD65AE0C-53E1-18F0-894B-EDA5FC28C4DF}"/>
              </a:ext>
            </a:extLst>
          </p:cNvPr>
          <p:cNvGrpSpPr/>
          <p:nvPr/>
        </p:nvGrpSpPr>
        <p:grpSpPr>
          <a:xfrm>
            <a:off x="1804196" y="1111089"/>
            <a:ext cx="472543" cy="609603"/>
            <a:chOff x="1804675" y="238125"/>
            <a:chExt cx="3991075" cy="5219200"/>
          </a:xfrm>
        </p:grpSpPr>
        <p:sp>
          <p:nvSpPr>
            <p:cNvPr id="86" name="Google Shape;1130;p46">
              <a:extLst>
                <a:ext uri="{FF2B5EF4-FFF2-40B4-BE49-F238E27FC236}">
                  <a16:creationId xmlns:a16="http://schemas.microsoft.com/office/drawing/2014/main" id="{7049CE57-4E03-8F8B-3506-5021AADA2C18}"/>
                </a:ext>
              </a:extLst>
            </p:cNvPr>
            <p:cNvSpPr/>
            <p:nvPr/>
          </p:nvSpPr>
          <p:spPr>
            <a:xfrm>
              <a:off x="3153525" y="830975"/>
              <a:ext cx="1293400" cy="1716650"/>
            </a:xfrm>
            <a:custGeom>
              <a:avLst/>
              <a:gdLst/>
              <a:ahLst/>
              <a:cxnLst/>
              <a:rect l="l" t="t" r="r" b="b"/>
              <a:pathLst>
                <a:path w="51736" h="68666" extrusionOk="0">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7" name="Google Shape;1131;p46">
              <a:extLst>
                <a:ext uri="{FF2B5EF4-FFF2-40B4-BE49-F238E27FC236}">
                  <a16:creationId xmlns:a16="http://schemas.microsoft.com/office/drawing/2014/main" id="{6B1B764E-D0BF-E2EE-4E88-6F4E9A2CEBA9}"/>
                </a:ext>
              </a:extLst>
            </p:cNvPr>
            <p:cNvSpPr/>
            <p:nvPr/>
          </p:nvSpPr>
          <p:spPr>
            <a:xfrm>
              <a:off x="1804675" y="238125"/>
              <a:ext cx="3991075" cy="5219200"/>
            </a:xfrm>
            <a:custGeom>
              <a:avLst/>
              <a:gdLst/>
              <a:ahLst/>
              <a:cxnLst/>
              <a:rect l="l" t="t" r="r" b="b"/>
              <a:pathLst>
                <a:path w="159643" h="208768" extrusionOk="0">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88" name="Google Shape;1078;p46">
            <a:extLst>
              <a:ext uri="{FF2B5EF4-FFF2-40B4-BE49-F238E27FC236}">
                <a16:creationId xmlns:a16="http://schemas.microsoft.com/office/drawing/2014/main" id="{65AFECFA-9DD0-C0FF-CFEB-620FFE84E0D4}"/>
              </a:ext>
            </a:extLst>
          </p:cNvPr>
          <p:cNvSpPr txBox="1">
            <a:spLocks noGrp="1"/>
          </p:cNvSpPr>
          <p:nvPr>
            <p:ph type="subTitle" idx="2"/>
          </p:nvPr>
        </p:nvSpPr>
        <p:spPr>
          <a:xfrm>
            <a:off x="7517916" y="1101225"/>
            <a:ext cx="3100800" cy="606000"/>
          </a:xfrm>
          <a:prstGeom prst="rect">
            <a:avLst/>
          </a:prstGeom>
        </p:spPr>
        <p:txBody>
          <a:bodyPr spcFirstLastPara="1" wrap="square" lIns="121900" tIns="121900" rIns="121900" bIns="121900" anchor="t" anchorCtr="0">
            <a:noAutofit/>
          </a:bodyPr>
          <a:lstStyle/>
          <a:p>
            <a:pPr marL="0" indent="0"/>
            <a:r>
              <a:rPr lang="en-US">
                <a:solidFill>
                  <a:schemeClr val="accent3"/>
                </a:solidFill>
              </a:rPr>
              <a:t>Low days</a:t>
            </a:r>
          </a:p>
        </p:txBody>
      </p:sp>
      <p:grpSp>
        <p:nvGrpSpPr>
          <p:cNvPr id="90" name="Google Shape;1132;p46">
            <a:extLst>
              <a:ext uri="{FF2B5EF4-FFF2-40B4-BE49-F238E27FC236}">
                <a16:creationId xmlns:a16="http://schemas.microsoft.com/office/drawing/2014/main" id="{4A48B65C-235B-1152-2A29-B1F62000BC3A}"/>
              </a:ext>
            </a:extLst>
          </p:cNvPr>
          <p:cNvGrpSpPr/>
          <p:nvPr/>
        </p:nvGrpSpPr>
        <p:grpSpPr>
          <a:xfrm>
            <a:off x="7806037" y="1137272"/>
            <a:ext cx="370528" cy="609603"/>
            <a:chOff x="2214050" y="238125"/>
            <a:chExt cx="3172325" cy="5219200"/>
          </a:xfrm>
        </p:grpSpPr>
        <p:sp>
          <p:nvSpPr>
            <p:cNvPr id="91" name="Google Shape;1133;p46">
              <a:extLst>
                <a:ext uri="{FF2B5EF4-FFF2-40B4-BE49-F238E27FC236}">
                  <a16:creationId xmlns:a16="http://schemas.microsoft.com/office/drawing/2014/main" id="{694EBA55-2E22-1B92-82F5-959DD648316D}"/>
                </a:ext>
              </a:extLst>
            </p:cNvPr>
            <p:cNvSpPr/>
            <p:nvPr/>
          </p:nvSpPr>
          <p:spPr>
            <a:xfrm>
              <a:off x="2214050" y="238125"/>
              <a:ext cx="3172325" cy="5219200"/>
            </a:xfrm>
            <a:custGeom>
              <a:avLst/>
              <a:gdLst/>
              <a:ahLst/>
              <a:cxnLst/>
              <a:rect l="l" t="t" r="r" b="b"/>
              <a:pathLst>
                <a:path w="126893" h="208768" extrusionOk="0">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2" name="Google Shape;1134;p46">
              <a:extLst>
                <a:ext uri="{FF2B5EF4-FFF2-40B4-BE49-F238E27FC236}">
                  <a16:creationId xmlns:a16="http://schemas.microsoft.com/office/drawing/2014/main" id="{18F5229A-4DCD-5A4C-F768-83A8E84DD043}"/>
                </a:ext>
              </a:extLst>
            </p:cNvPr>
            <p:cNvSpPr/>
            <p:nvPr/>
          </p:nvSpPr>
          <p:spPr>
            <a:xfrm>
              <a:off x="3076850" y="1261550"/>
              <a:ext cx="1446725" cy="1934400"/>
            </a:xfrm>
            <a:custGeom>
              <a:avLst/>
              <a:gdLst/>
              <a:ahLst/>
              <a:cxnLst/>
              <a:rect l="l" t="t" r="r" b="b"/>
              <a:pathLst>
                <a:path w="57869" h="77376" extrusionOk="0">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3" name="Google Shape;1135;p46">
              <a:extLst>
                <a:ext uri="{FF2B5EF4-FFF2-40B4-BE49-F238E27FC236}">
                  <a16:creationId xmlns:a16="http://schemas.microsoft.com/office/drawing/2014/main" id="{7BD370E8-6475-8367-277C-F3B62BA6281F}"/>
                </a:ext>
              </a:extLst>
            </p:cNvPr>
            <p:cNvSpPr/>
            <p:nvPr/>
          </p:nvSpPr>
          <p:spPr>
            <a:xfrm>
              <a:off x="3340250" y="4536600"/>
              <a:ext cx="919925" cy="305825"/>
            </a:xfrm>
            <a:custGeom>
              <a:avLst/>
              <a:gdLst/>
              <a:ahLst/>
              <a:cxnLst/>
              <a:rect l="l" t="t" r="r" b="b"/>
              <a:pathLst>
                <a:path w="36797" h="12233" extrusionOk="0">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0" name="TextBox 99">
            <a:extLst>
              <a:ext uri="{FF2B5EF4-FFF2-40B4-BE49-F238E27FC236}">
                <a16:creationId xmlns:a16="http://schemas.microsoft.com/office/drawing/2014/main" id="{99B11BB9-667F-E0E2-F511-CD5DDE915F0D}"/>
              </a:ext>
            </a:extLst>
          </p:cNvPr>
          <p:cNvSpPr txBox="1"/>
          <p:nvPr/>
        </p:nvSpPr>
        <p:spPr>
          <a:xfrm>
            <a:off x="677906" y="4594184"/>
            <a:ext cx="5080000" cy="1938992"/>
          </a:xfrm>
          <a:prstGeom prst="rect">
            <a:avLst/>
          </a:prstGeom>
          <a:noFill/>
        </p:spPr>
        <p:txBody>
          <a:bodyPr wrap="square" rtlCol="0">
            <a:spAutoFit/>
          </a:bodyPr>
          <a:lstStyle/>
          <a:p>
            <a:r>
              <a:rPr lang="en-US" sz="2000" b="1">
                <a:latin typeface="Ubuntu" panose="020B0504030602030204" pitchFamily="34" charset="0"/>
              </a:rPr>
              <a:t>Topics revolve around</a:t>
            </a:r>
          </a:p>
          <a:p>
            <a:pPr marL="380990" lvl="1" indent="-380990">
              <a:buFont typeface="Arial" panose="020B0604020202020204" pitchFamily="34" charset="0"/>
              <a:buChar char="•"/>
            </a:pPr>
            <a:r>
              <a:rPr lang="en-US" sz="2000">
                <a:latin typeface="Ubuntu" panose="020B0504030602030204" pitchFamily="34" charset="0"/>
              </a:rPr>
              <a:t>Geopolitics [Trump]</a:t>
            </a:r>
          </a:p>
          <a:p>
            <a:pPr marL="380990" lvl="1" indent="-380990">
              <a:buFont typeface="Arial" panose="020B0604020202020204" pitchFamily="34" charset="0"/>
              <a:buChar char="•"/>
            </a:pPr>
            <a:r>
              <a:rPr lang="en-US" sz="2000">
                <a:latin typeface="Ubuntu" panose="020B0504030602030204" pitchFamily="34" charset="0"/>
              </a:rPr>
              <a:t>Markets and finance</a:t>
            </a:r>
          </a:p>
          <a:p>
            <a:pPr marL="380990" lvl="1" indent="-380990">
              <a:buFont typeface="Arial" panose="020B0604020202020204" pitchFamily="34" charset="0"/>
              <a:buChar char="•"/>
            </a:pPr>
            <a:r>
              <a:rPr lang="en-US" sz="2000">
                <a:latin typeface="Ubuntu" panose="020B0504030602030204" pitchFamily="34" charset="0"/>
              </a:rPr>
              <a:t>Coronavirus</a:t>
            </a:r>
          </a:p>
          <a:p>
            <a:pPr marL="380990" lvl="1" indent="-380990">
              <a:buFont typeface="Arial" panose="020B0604020202020204" pitchFamily="34" charset="0"/>
              <a:buChar char="•"/>
            </a:pPr>
            <a:endParaRPr lang="en-US" sz="2000">
              <a:latin typeface="Ubuntu" panose="020B0504030602030204" pitchFamily="34" charset="0"/>
            </a:endParaRPr>
          </a:p>
          <a:p>
            <a:pPr lvl="3"/>
            <a:endParaRPr lang="en-SG" sz="2000">
              <a:latin typeface="Ubuntu" panose="020B0504030602030204" pitchFamily="34" charset="0"/>
            </a:endParaRPr>
          </a:p>
        </p:txBody>
      </p:sp>
      <p:sp>
        <p:nvSpPr>
          <p:cNvPr id="101" name="TextBox 100">
            <a:extLst>
              <a:ext uri="{FF2B5EF4-FFF2-40B4-BE49-F238E27FC236}">
                <a16:creationId xmlns:a16="http://schemas.microsoft.com/office/drawing/2014/main" id="{33747C62-3787-30DE-FAE1-740FF48927C3}"/>
              </a:ext>
            </a:extLst>
          </p:cNvPr>
          <p:cNvSpPr txBox="1"/>
          <p:nvPr/>
        </p:nvSpPr>
        <p:spPr>
          <a:xfrm>
            <a:off x="6434095" y="4594184"/>
            <a:ext cx="5644491" cy="1631216"/>
          </a:xfrm>
          <a:prstGeom prst="rect">
            <a:avLst/>
          </a:prstGeom>
          <a:noFill/>
        </p:spPr>
        <p:txBody>
          <a:bodyPr wrap="square" rtlCol="0">
            <a:spAutoFit/>
          </a:bodyPr>
          <a:lstStyle/>
          <a:p>
            <a:r>
              <a:rPr lang="en-US" sz="2000" b="1">
                <a:latin typeface="Ubuntu" panose="020B0504030602030204" pitchFamily="34" charset="0"/>
              </a:rPr>
              <a:t>Topics similar to high days, with exception of</a:t>
            </a:r>
          </a:p>
          <a:p>
            <a:pPr marL="380990" indent="-380990">
              <a:buFont typeface="Arial" panose="020B0604020202020204" pitchFamily="34" charset="0"/>
              <a:buChar char="•"/>
            </a:pPr>
            <a:r>
              <a:rPr lang="en-US" sz="2000">
                <a:latin typeface="Ubuntu" panose="020B0504030602030204" pitchFamily="34" charset="0"/>
              </a:rPr>
              <a:t>Xi </a:t>
            </a:r>
            <a:r>
              <a:rPr lang="en-US" sz="2000" err="1">
                <a:latin typeface="Ubuntu" panose="020B0504030602030204" pitchFamily="34" charset="0"/>
              </a:rPr>
              <a:t>Jin</a:t>
            </a:r>
            <a:r>
              <a:rPr lang="en-US" sz="2000">
                <a:latin typeface="Ubuntu" panose="020B0504030602030204" pitchFamily="34" charset="0"/>
              </a:rPr>
              <a:t> Ping</a:t>
            </a:r>
          </a:p>
          <a:p>
            <a:pPr marL="380990" indent="-380990">
              <a:buFont typeface="Arial" panose="020B0604020202020204" pitchFamily="34" charset="0"/>
              <a:buChar char="•"/>
            </a:pPr>
            <a:r>
              <a:rPr lang="en-US" sz="2000">
                <a:latin typeface="Ubuntu" panose="020B0504030602030204" pitchFamily="34" charset="0"/>
              </a:rPr>
              <a:t>Recession</a:t>
            </a:r>
          </a:p>
          <a:p>
            <a:pPr marL="380990" indent="-380990">
              <a:buFont typeface="Arial" panose="020B0604020202020204" pitchFamily="34" charset="0"/>
              <a:buChar char="•"/>
            </a:pPr>
            <a:r>
              <a:rPr lang="en-US" sz="2000">
                <a:latin typeface="Ubuntu" panose="020B0504030602030204" pitchFamily="34" charset="0"/>
              </a:rPr>
              <a:t>Tariffs</a:t>
            </a:r>
          </a:p>
          <a:p>
            <a:pPr marL="380990" indent="-380990">
              <a:buFont typeface="Arial" panose="020B0604020202020204" pitchFamily="34" charset="0"/>
              <a:buChar char="•"/>
            </a:pPr>
            <a:r>
              <a:rPr lang="en-US" sz="2000">
                <a:latin typeface="Ubuntu" panose="020B0504030602030204" pitchFamily="34" charset="0"/>
              </a:rPr>
              <a:t>Economy</a:t>
            </a:r>
          </a:p>
        </p:txBody>
      </p:sp>
      <p:sp>
        <p:nvSpPr>
          <p:cNvPr id="21" name="Rectangle 20">
            <a:extLst>
              <a:ext uri="{FF2B5EF4-FFF2-40B4-BE49-F238E27FC236}">
                <a16:creationId xmlns:a16="http://schemas.microsoft.com/office/drawing/2014/main" id="{6BC1D1CE-3B71-406F-C49E-0815544D30E9}"/>
              </a:ext>
            </a:extLst>
          </p:cNvPr>
          <p:cNvSpPr/>
          <p:nvPr/>
        </p:nvSpPr>
        <p:spPr>
          <a:xfrm>
            <a:off x="9311109" y="4331572"/>
            <a:ext cx="1708184" cy="525221"/>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
        <p:nvSpPr>
          <p:cNvPr id="103" name="Rectangle 102">
            <a:extLst>
              <a:ext uri="{FF2B5EF4-FFF2-40B4-BE49-F238E27FC236}">
                <a16:creationId xmlns:a16="http://schemas.microsoft.com/office/drawing/2014/main" id="{74EB1CE2-5B0B-228F-C5E6-D131A4EADB00}"/>
              </a:ext>
            </a:extLst>
          </p:cNvPr>
          <p:cNvSpPr/>
          <p:nvPr/>
        </p:nvSpPr>
        <p:spPr>
          <a:xfrm>
            <a:off x="11553340" y="4305540"/>
            <a:ext cx="473868" cy="470503"/>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
        <p:nvSpPr>
          <p:cNvPr id="104" name="Rectangle 103">
            <a:extLst>
              <a:ext uri="{FF2B5EF4-FFF2-40B4-BE49-F238E27FC236}">
                <a16:creationId xmlns:a16="http://schemas.microsoft.com/office/drawing/2014/main" id="{8F5EB64A-DD85-912E-E43F-D2F67AE45212}"/>
              </a:ext>
            </a:extLst>
          </p:cNvPr>
          <p:cNvSpPr/>
          <p:nvPr/>
        </p:nvSpPr>
        <p:spPr>
          <a:xfrm>
            <a:off x="6405247" y="4487399"/>
            <a:ext cx="1452715" cy="461611"/>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Tree>
    <p:extLst>
      <p:ext uri="{BB962C8B-B14F-4D97-AF65-F5344CB8AC3E}">
        <p14:creationId xmlns:p14="http://schemas.microsoft.com/office/powerpoint/2010/main" val="6939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950967" y="1761800"/>
            <a:ext cx="4911600" cy="1976400"/>
          </a:xfrm>
          <a:prstGeom prst="rect">
            <a:avLst/>
          </a:prstGeom>
        </p:spPr>
        <p:txBody>
          <a:bodyPr spcFirstLastPara="1" wrap="square" lIns="121900" tIns="121900" rIns="121900" bIns="121900" anchor="ctr" anchorCtr="0">
            <a:noAutofit/>
          </a:bodyPr>
          <a:lstStyle/>
          <a:p>
            <a:r>
              <a:rPr lang="en" sz="5867"/>
              <a:t>Trade war !</a:t>
            </a:r>
            <a:endParaRPr sz="5867"/>
          </a:p>
        </p:txBody>
      </p:sp>
      <p:sp>
        <p:nvSpPr>
          <p:cNvPr id="789" name="Google Shape;789;p41"/>
          <p:cNvSpPr txBox="1">
            <a:spLocks noGrp="1"/>
          </p:cNvSpPr>
          <p:nvPr>
            <p:ph type="subTitle" idx="1"/>
          </p:nvPr>
        </p:nvSpPr>
        <p:spPr>
          <a:xfrm>
            <a:off x="996605" y="3144900"/>
            <a:ext cx="4911600" cy="1358000"/>
          </a:xfrm>
          <a:prstGeom prst="rect">
            <a:avLst/>
          </a:prstGeom>
        </p:spPr>
        <p:txBody>
          <a:bodyPr spcFirstLastPara="1" wrap="square" lIns="121900" tIns="121900" rIns="121900" bIns="121900" anchor="t" anchorCtr="0">
            <a:noAutofit/>
          </a:bodyPr>
          <a:lstStyle/>
          <a:p>
            <a:pPr marL="0" indent="0">
              <a:spcAft>
                <a:spcPts val="1600"/>
              </a:spcAft>
            </a:pPr>
            <a:r>
              <a:rPr lang="en" sz="1867"/>
              <a:t>We can infer that crypto prices dropped significantly on days where news about trade war, tariffs, speculation about recession broke and spread to Twitter</a:t>
            </a:r>
            <a:endParaRPr sz="1867"/>
          </a:p>
        </p:txBody>
      </p:sp>
      <p:grpSp>
        <p:nvGrpSpPr>
          <p:cNvPr id="865" name="Google Shape;865;p41"/>
          <p:cNvGrpSpPr/>
          <p:nvPr/>
        </p:nvGrpSpPr>
        <p:grpSpPr>
          <a:xfrm>
            <a:off x="6989000" y="1224603"/>
            <a:ext cx="723952" cy="621048"/>
            <a:chOff x="5241750" y="918452"/>
            <a:chExt cx="542964" cy="465786"/>
          </a:xfrm>
        </p:grpSpPr>
        <p:sp>
          <p:nvSpPr>
            <p:cNvPr id="866" name="Google Shape;866;p41"/>
            <p:cNvSpPr/>
            <p:nvPr/>
          </p:nvSpPr>
          <p:spPr>
            <a:xfrm>
              <a:off x="5241750" y="9184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67" name="Google Shape;867;p41"/>
            <p:cNvSpPr/>
            <p:nvPr/>
          </p:nvSpPr>
          <p:spPr>
            <a:xfrm>
              <a:off x="5628558" y="12035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pic>
        <p:nvPicPr>
          <p:cNvPr id="3" name="Picture 2">
            <a:extLst>
              <a:ext uri="{FF2B5EF4-FFF2-40B4-BE49-F238E27FC236}">
                <a16:creationId xmlns:a16="http://schemas.microsoft.com/office/drawing/2014/main" id="{C615A314-5411-90F7-22A7-FFF29BC470F6}"/>
              </a:ext>
            </a:extLst>
          </p:cNvPr>
          <p:cNvPicPr>
            <a:picLocks noChangeAspect="1"/>
          </p:cNvPicPr>
          <p:nvPr/>
        </p:nvPicPr>
        <p:blipFill rotWithShape="1">
          <a:blip r:embed="rId3"/>
          <a:srcRect l="5561" r="12995"/>
          <a:stretch/>
        </p:blipFill>
        <p:spPr>
          <a:xfrm>
            <a:off x="6474148" y="1586248"/>
            <a:ext cx="5113377" cy="3685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170" name="Picture 2" descr="Trump promises to depress readers with big lie book: 'I don't think you'll  enjoy it' | Books | The Guardian">
            <a:extLst>
              <a:ext uri="{FF2B5EF4-FFF2-40B4-BE49-F238E27FC236}">
                <a16:creationId xmlns:a16="http://schemas.microsoft.com/office/drawing/2014/main" id="{852EB677-14D2-9802-C6A2-A3DEFA422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613" y="573113"/>
            <a:ext cx="1608331" cy="1608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4" name="Picture 6" descr="China: Xi Jinping Touts 'One Belt, One Road' at Summit | Fortune">
            <a:extLst>
              <a:ext uri="{FF2B5EF4-FFF2-40B4-BE49-F238E27FC236}">
                <a16:creationId xmlns:a16="http://schemas.microsoft.com/office/drawing/2014/main" id="{098F4A00-F4D7-E28F-B35B-C4FE7076B4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97" t="255" r="3336" b="-255"/>
          <a:stretch/>
        </p:blipFill>
        <p:spPr bwMode="auto">
          <a:xfrm>
            <a:off x="763724" y="666518"/>
            <a:ext cx="1514926" cy="15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667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3718857" y="3132800"/>
            <a:ext cx="7522176" cy="1326400"/>
          </a:xfrm>
          <a:prstGeom prst="rect">
            <a:avLst/>
          </a:prstGeom>
        </p:spPr>
        <p:txBody>
          <a:bodyPr spcFirstLastPara="1" wrap="square" lIns="121900" tIns="121900" rIns="121900" bIns="121900" anchor="ctr" anchorCtr="0">
            <a:noAutofit/>
          </a:bodyPr>
          <a:lstStyle/>
          <a:p>
            <a:r>
              <a:rPr lang="en"/>
              <a:t>Conclusion</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05</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3" name="Subtitle 2">
            <a:extLst>
              <a:ext uri="{FF2B5EF4-FFF2-40B4-BE49-F238E27FC236}">
                <a16:creationId xmlns:a16="http://schemas.microsoft.com/office/drawing/2014/main" id="{C4BB3404-D8EC-8828-6D84-1B2A3B176225}"/>
              </a:ext>
            </a:extLst>
          </p:cNvPr>
          <p:cNvSpPr>
            <a:spLocks noGrp="1"/>
          </p:cNvSpPr>
          <p:nvPr>
            <p:ph type="subTitle" idx="1"/>
          </p:nvPr>
        </p:nvSpPr>
        <p:spPr/>
        <p:txBody>
          <a:bodyPr/>
          <a:lstStyle/>
          <a:p>
            <a:r>
              <a:rPr lang="en-US"/>
              <a:t>Analysis and room for improvements</a:t>
            </a:r>
            <a:endParaRPr lang="en-SG"/>
          </a:p>
        </p:txBody>
      </p:sp>
    </p:spTree>
    <p:extLst>
      <p:ext uri="{BB962C8B-B14F-4D97-AF65-F5344CB8AC3E}">
        <p14:creationId xmlns:p14="http://schemas.microsoft.com/office/powerpoint/2010/main" val="241183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3"/>
        <p:cNvGrpSpPr/>
        <p:nvPr/>
      </p:nvGrpSpPr>
      <p:grpSpPr>
        <a:xfrm>
          <a:off x="0" y="0"/>
          <a:ext cx="0" cy="0"/>
          <a:chOff x="0" y="0"/>
          <a:chExt cx="0" cy="0"/>
        </a:xfrm>
      </p:grpSpPr>
      <p:grpSp>
        <p:nvGrpSpPr>
          <p:cNvPr id="1305" name="Google Shape;1305;p52"/>
          <p:cNvGrpSpPr/>
          <p:nvPr/>
        </p:nvGrpSpPr>
        <p:grpSpPr>
          <a:xfrm>
            <a:off x="6986070" y="1327515"/>
            <a:ext cx="641268" cy="657623"/>
            <a:chOff x="5239552" y="995636"/>
            <a:chExt cx="480951" cy="493217"/>
          </a:xfrm>
        </p:grpSpPr>
        <p:sp>
          <p:nvSpPr>
            <p:cNvPr id="1306" name="Google Shape;1306;p52"/>
            <p:cNvSpPr/>
            <p:nvPr/>
          </p:nvSpPr>
          <p:spPr>
            <a:xfrm rot="798727">
              <a:off x="5269069" y="10201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07" name="Google Shape;1307;p52"/>
            <p:cNvSpPr/>
            <p:nvPr/>
          </p:nvSpPr>
          <p:spPr>
            <a:xfrm rot="798727">
              <a:off x="5545637" y="12925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3" name="Title 2">
            <a:extLst>
              <a:ext uri="{FF2B5EF4-FFF2-40B4-BE49-F238E27FC236}">
                <a16:creationId xmlns:a16="http://schemas.microsoft.com/office/drawing/2014/main" id="{79B87E47-66E4-1745-6100-FEF64CB84EA7}"/>
              </a:ext>
            </a:extLst>
          </p:cNvPr>
          <p:cNvSpPr>
            <a:spLocks noGrp="1"/>
          </p:cNvSpPr>
          <p:nvPr>
            <p:ph type="title"/>
          </p:nvPr>
        </p:nvSpPr>
        <p:spPr/>
        <p:txBody>
          <a:bodyPr/>
          <a:lstStyle/>
          <a:p>
            <a:r>
              <a:rPr lang="en-US"/>
              <a:t>Analysis</a:t>
            </a:r>
          </a:p>
        </p:txBody>
      </p:sp>
      <p:sp>
        <p:nvSpPr>
          <p:cNvPr id="14" name="TextBox 13">
            <a:extLst>
              <a:ext uri="{FF2B5EF4-FFF2-40B4-BE49-F238E27FC236}">
                <a16:creationId xmlns:a16="http://schemas.microsoft.com/office/drawing/2014/main" id="{3DC9FB26-F27B-269C-0468-E23258293601}"/>
              </a:ext>
            </a:extLst>
          </p:cNvPr>
          <p:cNvSpPr txBox="1"/>
          <p:nvPr/>
        </p:nvSpPr>
        <p:spPr>
          <a:xfrm>
            <a:off x="950686" y="1522186"/>
            <a:ext cx="4775199"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1850">
                <a:latin typeface="Ubuntu"/>
              </a:rPr>
              <a:t>Influencers and Institutions do not </a:t>
            </a:r>
            <a:r>
              <a:rPr lang="en-US" sz="1850" b="1">
                <a:latin typeface="Ubuntu"/>
              </a:rPr>
              <a:t>always</a:t>
            </a:r>
            <a:r>
              <a:rPr lang="en-US" sz="1850">
                <a:latin typeface="Ubuntu"/>
              </a:rPr>
              <a:t> affect price change of Bitcoin. </a:t>
            </a:r>
          </a:p>
          <a:p>
            <a:endParaRPr lang="en-US" sz="1850">
              <a:latin typeface="Ubuntu"/>
            </a:endParaRPr>
          </a:p>
          <a:p>
            <a:pPr marL="342900" indent="-342900">
              <a:buChar char="•"/>
            </a:pPr>
            <a:r>
              <a:rPr lang="en-US" sz="1850">
                <a:latin typeface="Ubuntu"/>
              </a:rPr>
              <a:t>There is no correlation between general population sentiments and Bitcoin price change.</a:t>
            </a:r>
          </a:p>
          <a:p>
            <a:pPr marL="342900" indent="-342900">
              <a:buChar char="•"/>
            </a:pPr>
            <a:endParaRPr lang="en-US" sz="1850">
              <a:latin typeface="Ubuntu"/>
            </a:endParaRPr>
          </a:p>
          <a:p>
            <a:pPr marL="342900" indent="-342900">
              <a:buChar char="•"/>
            </a:pPr>
            <a:r>
              <a:rPr lang="en-US" sz="1850">
                <a:latin typeface="Ubuntu"/>
              </a:rPr>
              <a:t>You can never be </a:t>
            </a:r>
            <a:r>
              <a:rPr lang="en-US" sz="1850" b="1">
                <a:latin typeface="Ubuntu"/>
              </a:rPr>
              <a:t>RICH </a:t>
            </a:r>
            <a:r>
              <a:rPr lang="en-US" sz="1850">
                <a:latin typeface="Ubuntu"/>
              </a:rPr>
              <a:t>just by analyzing tweets and reddit post to predict Bitcoin price change!</a:t>
            </a:r>
          </a:p>
        </p:txBody>
      </p:sp>
      <p:pic>
        <p:nvPicPr>
          <p:cNvPr id="15" name="Picture 15" descr="Diagram&#10;&#10;Description automatically generated">
            <a:extLst>
              <a:ext uri="{FF2B5EF4-FFF2-40B4-BE49-F238E27FC236}">
                <a16:creationId xmlns:a16="http://schemas.microsoft.com/office/drawing/2014/main" id="{DD3AC8A8-7443-2FEF-AC3C-EC7F0E28E0BF}"/>
              </a:ext>
            </a:extLst>
          </p:cNvPr>
          <p:cNvPicPr>
            <a:picLocks noChangeAspect="1"/>
          </p:cNvPicPr>
          <p:nvPr/>
        </p:nvPicPr>
        <p:blipFill>
          <a:blip r:embed="rId4"/>
          <a:stretch>
            <a:fillRect/>
          </a:stretch>
        </p:blipFill>
        <p:spPr>
          <a:xfrm>
            <a:off x="2066471" y="4673203"/>
            <a:ext cx="1718129" cy="1539309"/>
          </a:xfrm>
          <a:prstGeom prst="rect">
            <a:avLst/>
          </a:prstGeom>
        </p:spPr>
      </p:pic>
      <p:pic>
        <p:nvPicPr>
          <p:cNvPr id="16" name="Picture 16" descr="Shape&#10;&#10;Description automatically generated">
            <a:extLst>
              <a:ext uri="{FF2B5EF4-FFF2-40B4-BE49-F238E27FC236}">
                <a16:creationId xmlns:a16="http://schemas.microsoft.com/office/drawing/2014/main" id="{46B461E5-0CF3-F417-DA63-9808F99A0673}"/>
              </a:ext>
            </a:extLst>
          </p:cNvPr>
          <p:cNvPicPr>
            <a:picLocks noChangeAspect="1"/>
          </p:cNvPicPr>
          <p:nvPr/>
        </p:nvPicPr>
        <p:blipFill>
          <a:blip r:embed="rId5"/>
          <a:stretch>
            <a:fillRect/>
          </a:stretch>
        </p:blipFill>
        <p:spPr>
          <a:xfrm>
            <a:off x="2284185" y="4833256"/>
            <a:ext cx="1282701" cy="1282701"/>
          </a:xfrm>
          <a:prstGeom prst="rect">
            <a:avLst/>
          </a:prstGeom>
        </p:spPr>
      </p:pic>
    </p:spTree>
    <p:extLst>
      <p:ext uri="{BB962C8B-B14F-4D97-AF65-F5344CB8AC3E}">
        <p14:creationId xmlns:p14="http://schemas.microsoft.com/office/powerpoint/2010/main" val="388737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16D421-45F3-4A45-FEA7-120373DF57AF}"/>
              </a:ext>
            </a:extLst>
          </p:cNvPr>
          <p:cNvSpPr>
            <a:spLocks noGrp="1"/>
          </p:cNvSpPr>
          <p:nvPr>
            <p:ph type="title"/>
          </p:nvPr>
        </p:nvSpPr>
        <p:spPr>
          <a:xfrm>
            <a:off x="1785158" y="154314"/>
            <a:ext cx="9596670" cy="763600"/>
          </a:xfrm>
        </p:spPr>
        <p:txBody>
          <a:bodyPr/>
          <a:lstStyle/>
          <a:p>
            <a:r>
              <a:rPr lang="en-SG" sz="3600"/>
              <a:t>Room for improvements for sentiment analysis</a:t>
            </a:r>
          </a:p>
        </p:txBody>
      </p:sp>
      <p:pic>
        <p:nvPicPr>
          <p:cNvPr id="4" name="Picture 3">
            <a:extLst>
              <a:ext uri="{FF2B5EF4-FFF2-40B4-BE49-F238E27FC236}">
                <a16:creationId xmlns:a16="http://schemas.microsoft.com/office/drawing/2014/main" id="{9507B86F-8777-4596-9714-5217B3A25CD0}"/>
              </a:ext>
            </a:extLst>
          </p:cNvPr>
          <p:cNvPicPr>
            <a:picLocks noChangeAspect="1"/>
          </p:cNvPicPr>
          <p:nvPr/>
        </p:nvPicPr>
        <p:blipFill>
          <a:blip r:embed="rId2"/>
          <a:stretch>
            <a:fillRect/>
          </a:stretch>
        </p:blipFill>
        <p:spPr>
          <a:xfrm>
            <a:off x="391274" y="1808424"/>
            <a:ext cx="4498458" cy="21698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789;p41">
            <a:extLst>
              <a:ext uri="{FF2B5EF4-FFF2-40B4-BE49-F238E27FC236}">
                <a16:creationId xmlns:a16="http://schemas.microsoft.com/office/drawing/2014/main" id="{670FB7D2-0F13-1787-B844-44917D61C465}"/>
              </a:ext>
            </a:extLst>
          </p:cNvPr>
          <p:cNvSpPr txBox="1">
            <a:spLocks/>
          </p:cNvSpPr>
          <p:nvPr/>
        </p:nvSpPr>
        <p:spPr>
          <a:xfrm>
            <a:off x="319660" y="1009258"/>
            <a:ext cx="10000793"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400">
                <a:latin typeface="Chewy" panose="020B0604020202020204" charset="0"/>
              </a:rPr>
              <a:t>Model does not understand </a:t>
            </a:r>
            <a:r>
              <a:rPr lang="en-US" sz="2800" u="sng">
                <a:solidFill>
                  <a:schemeClr val="accent2"/>
                </a:solidFill>
                <a:latin typeface="Chewy"/>
              </a:rPr>
              <a:t>context and meaning </a:t>
            </a:r>
            <a:endParaRPr lang="en-US" sz="4000" u="sng">
              <a:solidFill>
                <a:schemeClr val="accent2"/>
              </a:solidFill>
              <a:latin typeface="Chewy"/>
            </a:endParaRPr>
          </a:p>
        </p:txBody>
      </p:sp>
      <p:sp>
        <p:nvSpPr>
          <p:cNvPr id="6" name="Subtitle 2">
            <a:extLst>
              <a:ext uri="{FF2B5EF4-FFF2-40B4-BE49-F238E27FC236}">
                <a16:creationId xmlns:a16="http://schemas.microsoft.com/office/drawing/2014/main" id="{E07FA5B8-27AF-DE1A-3D30-37FEC895E01C}"/>
              </a:ext>
            </a:extLst>
          </p:cNvPr>
          <p:cNvSpPr txBox="1">
            <a:spLocks/>
          </p:cNvSpPr>
          <p:nvPr/>
        </p:nvSpPr>
        <p:spPr>
          <a:xfrm>
            <a:off x="6661864" y="3400914"/>
            <a:ext cx="3490182" cy="8030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594" indent="-228594">
              <a:buFont typeface="Arial" panose="020B0604020202020204" pitchFamily="34" charset="0"/>
              <a:buChar char="•"/>
            </a:pPr>
            <a:r>
              <a:rPr lang="en-US" sz="2800">
                <a:latin typeface="Chewy" panose="020B0604020202020204" charset="0"/>
              </a:rPr>
              <a:t>Elon musk is hyping up Doge here = Very Positive</a:t>
            </a:r>
          </a:p>
          <a:p>
            <a:pPr marL="228594" indent="-228594">
              <a:buFont typeface="Arial" panose="020B0604020202020204" pitchFamily="34" charset="0"/>
              <a:buChar char="•"/>
            </a:pPr>
            <a:endParaRPr lang="en-US" sz="1333">
              <a:latin typeface="Chewy" panose="020B0604020202020204" charset="0"/>
            </a:endParaRPr>
          </a:p>
          <a:p>
            <a:endParaRPr lang="en-SG" sz="1333">
              <a:latin typeface="Chewy" panose="020B0604020202020204" charset="0"/>
            </a:endParaRPr>
          </a:p>
        </p:txBody>
      </p:sp>
      <p:pic>
        <p:nvPicPr>
          <p:cNvPr id="7" name="Picture 6">
            <a:extLst>
              <a:ext uri="{FF2B5EF4-FFF2-40B4-BE49-F238E27FC236}">
                <a16:creationId xmlns:a16="http://schemas.microsoft.com/office/drawing/2014/main" id="{42494876-C19E-FADB-A337-774E69A2728E}"/>
              </a:ext>
            </a:extLst>
          </p:cNvPr>
          <p:cNvPicPr>
            <a:picLocks noChangeAspect="1"/>
          </p:cNvPicPr>
          <p:nvPr/>
        </p:nvPicPr>
        <p:blipFill>
          <a:blip r:embed="rId3"/>
          <a:stretch>
            <a:fillRect/>
          </a:stretch>
        </p:blipFill>
        <p:spPr>
          <a:xfrm>
            <a:off x="326928" y="4206462"/>
            <a:ext cx="4763728" cy="2289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Google Shape;1149;p47">
            <a:extLst>
              <a:ext uri="{FF2B5EF4-FFF2-40B4-BE49-F238E27FC236}">
                <a16:creationId xmlns:a16="http://schemas.microsoft.com/office/drawing/2014/main" id="{330E8DBA-1DAF-0704-D482-6452C2AC9E89}"/>
              </a:ext>
            </a:extLst>
          </p:cNvPr>
          <p:cNvSpPr/>
          <p:nvPr/>
        </p:nvSpPr>
        <p:spPr>
          <a:xfrm rot="2682652">
            <a:off x="5165946" y="3060365"/>
            <a:ext cx="1377574" cy="447967"/>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9" name="Picture 4" descr="Elon Musk - Tesla, Age &amp; Family - Biography">
            <a:extLst>
              <a:ext uri="{FF2B5EF4-FFF2-40B4-BE49-F238E27FC236}">
                <a16:creationId xmlns:a16="http://schemas.microsoft.com/office/drawing/2014/main" id="{E48421F9-B750-90C7-9418-11F1ECA27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8" r="10952" b="23451"/>
          <a:stretch/>
        </p:blipFill>
        <p:spPr bwMode="auto">
          <a:xfrm>
            <a:off x="9115929" y="1260127"/>
            <a:ext cx="1629411" cy="1633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Google Shape;1149;p47">
            <a:extLst>
              <a:ext uri="{FF2B5EF4-FFF2-40B4-BE49-F238E27FC236}">
                <a16:creationId xmlns:a16="http://schemas.microsoft.com/office/drawing/2014/main" id="{B3D01572-D4F1-ABC4-3888-6102860CDCFE}"/>
              </a:ext>
            </a:extLst>
          </p:cNvPr>
          <p:cNvSpPr/>
          <p:nvPr/>
        </p:nvSpPr>
        <p:spPr>
          <a:xfrm>
            <a:off x="5247595" y="4503488"/>
            <a:ext cx="1254216" cy="678997"/>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nvGrpSpPr>
          <p:cNvPr id="11" name="Google Shape;1448;p56">
            <a:extLst>
              <a:ext uri="{FF2B5EF4-FFF2-40B4-BE49-F238E27FC236}">
                <a16:creationId xmlns:a16="http://schemas.microsoft.com/office/drawing/2014/main" id="{BAFA0277-7A3B-B79F-F7E2-0B729641AA04}"/>
              </a:ext>
            </a:extLst>
          </p:cNvPr>
          <p:cNvGrpSpPr/>
          <p:nvPr/>
        </p:nvGrpSpPr>
        <p:grpSpPr>
          <a:xfrm>
            <a:off x="9909682" y="4074567"/>
            <a:ext cx="1781299" cy="2527257"/>
            <a:chOff x="1127420" y="1046990"/>
            <a:chExt cx="2650612" cy="3357849"/>
          </a:xfrm>
        </p:grpSpPr>
        <p:grpSp>
          <p:nvGrpSpPr>
            <p:cNvPr id="12" name="Google Shape;1449;p56">
              <a:extLst>
                <a:ext uri="{FF2B5EF4-FFF2-40B4-BE49-F238E27FC236}">
                  <a16:creationId xmlns:a16="http://schemas.microsoft.com/office/drawing/2014/main" id="{92B26D36-E8DE-ADE9-0116-D6E61287F13C}"/>
                </a:ext>
              </a:extLst>
            </p:cNvPr>
            <p:cNvGrpSpPr/>
            <p:nvPr/>
          </p:nvGrpSpPr>
          <p:grpSpPr>
            <a:xfrm>
              <a:off x="1127420" y="2401408"/>
              <a:ext cx="2643167" cy="2003430"/>
              <a:chOff x="1249420" y="2562548"/>
              <a:chExt cx="2220776" cy="1683272"/>
            </a:xfrm>
          </p:grpSpPr>
          <p:sp>
            <p:nvSpPr>
              <p:cNvPr id="65" name="Google Shape;1450;p56">
                <a:extLst>
                  <a:ext uri="{FF2B5EF4-FFF2-40B4-BE49-F238E27FC236}">
                    <a16:creationId xmlns:a16="http://schemas.microsoft.com/office/drawing/2014/main" id="{66835AA5-082A-FF0F-9712-B402AEEA34A6}"/>
                  </a:ext>
                </a:extLst>
              </p:cNvPr>
              <p:cNvSpPr/>
              <p:nvPr/>
            </p:nvSpPr>
            <p:spPr>
              <a:xfrm>
                <a:off x="1513257" y="2626239"/>
                <a:ext cx="372699" cy="377024"/>
              </a:xfrm>
              <a:custGeom>
                <a:avLst/>
                <a:gdLst/>
                <a:ahLst/>
                <a:cxnLst/>
                <a:rect l="l" t="t" r="r" b="b"/>
                <a:pathLst>
                  <a:path w="18614" h="18830" extrusionOk="0">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1;p56">
                <a:extLst>
                  <a:ext uri="{FF2B5EF4-FFF2-40B4-BE49-F238E27FC236}">
                    <a16:creationId xmlns:a16="http://schemas.microsoft.com/office/drawing/2014/main" id="{B04FD4DB-8C0B-FDDB-EFE1-F588E5DD64EA}"/>
                  </a:ext>
                </a:extLst>
              </p:cNvPr>
              <p:cNvSpPr/>
              <p:nvPr/>
            </p:nvSpPr>
            <p:spPr>
              <a:xfrm>
                <a:off x="1513257" y="2642338"/>
                <a:ext cx="249721" cy="360866"/>
              </a:xfrm>
              <a:custGeom>
                <a:avLst/>
                <a:gdLst/>
                <a:ahLst/>
                <a:cxnLst/>
                <a:rect l="l" t="t" r="r" b="b"/>
                <a:pathLst>
                  <a:path w="12472" h="18023" extrusionOk="0">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52;p56">
                <a:extLst>
                  <a:ext uri="{FF2B5EF4-FFF2-40B4-BE49-F238E27FC236}">
                    <a16:creationId xmlns:a16="http://schemas.microsoft.com/office/drawing/2014/main" id="{F8EFCA80-0968-27CB-72B5-5F8A698F5943}"/>
                  </a:ext>
                </a:extLst>
              </p:cNvPr>
              <p:cNvSpPr/>
              <p:nvPr/>
            </p:nvSpPr>
            <p:spPr>
              <a:xfrm>
                <a:off x="1651492" y="3869777"/>
                <a:ext cx="360685" cy="376043"/>
              </a:xfrm>
              <a:custGeom>
                <a:avLst/>
                <a:gdLst/>
                <a:ahLst/>
                <a:cxnLst/>
                <a:rect l="l" t="t" r="r" b="b"/>
                <a:pathLst>
                  <a:path w="18014" h="18781" extrusionOk="0">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53;p56">
                <a:extLst>
                  <a:ext uri="{FF2B5EF4-FFF2-40B4-BE49-F238E27FC236}">
                    <a16:creationId xmlns:a16="http://schemas.microsoft.com/office/drawing/2014/main" id="{02DDE74C-0D36-4B38-9870-81CE3DA13FB4}"/>
                  </a:ext>
                </a:extLst>
              </p:cNvPr>
              <p:cNvSpPr/>
              <p:nvPr/>
            </p:nvSpPr>
            <p:spPr>
              <a:xfrm>
                <a:off x="2330755" y="3869777"/>
                <a:ext cx="382710" cy="376043"/>
              </a:xfrm>
              <a:custGeom>
                <a:avLst/>
                <a:gdLst/>
                <a:ahLst/>
                <a:cxnLst/>
                <a:rect l="l" t="t" r="r" b="b"/>
                <a:pathLst>
                  <a:path w="19114" h="18781" extrusionOk="0">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4;p56">
                <a:extLst>
                  <a:ext uri="{FF2B5EF4-FFF2-40B4-BE49-F238E27FC236}">
                    <a16:creationId xmlns:a16="http://schemas.microsoft.com/office/drawing/2014/main" id="{4A8D3C11-D839-30E0-39D4-B708E5C239E4}"/>
                  </a:ext>
                </a:extLst>
              </p:cNvPr>
              <p:cNvSpPr/>
              <p:nvPr/>
            </p:nvSpPr>
            <p:spPr>
              <a:xfrm>
                <a:off x="1249420" y="3312751"/>
                <a:ext cx="370717" cy="386735"/>
              </a:xfrm>
              <a:custGeom>
                <a:avLst/>
                <a:gdLst/>
                <a:ahLst/>
                <a:cxnLst/>
                <a:rect l="l" t="t" r="r" b="b"/>
                <a:pathLst>
                  <a:path w="18515" h="19315" extrusionOk="0">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5;p56">
                <a:extLst>
                  <a:ext uri="{FF2B5EF4-FFF2-40B4-BE49-F238E27FC236}">
                    <a16:creationId xmlns:a16="http://schemas.microsoft.com/office/drawing/2014/main" id="{792015B2-467E-8B6C-D4A4-DF3B00A6089D}"/>
                  </a:ext>
                </a:extLst>
              </p:cNvPr>
              <p:cNvSpPr/>
              <p:nvPr/>
            </p:nvSpPr>
            <p:spPr>
              <a:xfrm>
                <a:off x="1434428" y="2704968"/>
                <a:ext cx="1637700" cy="1405940"/>
              </a:xfrm>
              <a:custGeom>
                <a:avLst/>
                <a:gdLst/>
                <a:ahLst/>
                <a:cxnLst/>
                <a:rect l="l" t="t" r="r" b="b"/>
                <a:pathLst>
                  <a:path w="81793" h="70218" extrusionOk="0">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6;p56">
                <a:extLst>
                  <a:ext uri="{FF2B5EF4-FFF2-40B4-BE49-F238E27FC236}">
                    <a16:creationId xmlns:a16="http://schemas.microsoft.com/office/drawing/2014/main" id="{53D8B236-F39B-B7A3-746F-A925A398C74C}"/>
                  </a:ext>
                </a:extLst>
              </p:cNvPr>
              <p:cNvSpPr/>
              <p:nvPr/>
            </p:nvSpPr>
            <p:spPr>
              <a:xfrm>
                <a:off x="2034863" y="2753062"/>
                <a:ext cx="473572" cy="92184"/>
              </a:xfrm>
              <a:custGeom>
                <a:avLst/>
                <a:gdLst/>
                <a:ahLst/>
                <a:cxnLst/>
                <a:rect l="l" t="t" r="r" b="b"/>
                <a:pathLst>
                  <a:path w="23652" h="4604" extrusionOk="0">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57;p56">
                <a:extLst>
                  <a:ext uri="{FF2B5EF4-FFF2-40B4-BE49-F238E27FC236}">
                    <a16:creationId xmlns:a16="http://schemas.microsoft.com/office/drawing/2014/main" id="{8D1BCA17-94BB-D865-DA0F-C83B5FD6A911}"/>
                  </a:ext>
                </a:extLst>
              </p:cNvPr>
              <p:cNvSpPr/>
              <p:nvPr/>
            </p:nvSpPr>
            <p:spPr>
              <a:xfrm>
                <a:off x="1836500" y="2732359"/>
                <a:ext cx="189713" cy="170331"/>
              </a:xfrm>
              <a:custGeom>
                <a:avLst/>
                <a:gdLst/>
                <a:ahLst/>
                <a:cxnLst/>
                <a:rect l="l" t="t" r="r" b="b"/>
                <a:pathLst>
                  <a:path w="9475" h="8507" extrusionOk="0">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8;p56">
                <a:extLst>
                  <a:ext uri="{FF2B5EF4-FFF2-40B4-BE49-F238E27FC236}">
                    <a16:creationId xmlns:a16="http://schemas.microsoft.com/office/drawing/2014/main" id="{ABE666A7-59CF-DDD5-4CEC-03238D35BB65}"/>
                  </a:ext>
                </a:extLst>
              </p:cNvPr>
              <p:cNvSpPr/>
              <p:nvPr/>
            </p:nvSpPr>
            <p:spPr>
              <a:xfrm>
                <a:off x="2901797" y="2990409"/>
                <a:ext cx="568399" cy="317016"/>
              </a:xfrm>
              <a:custGeom>
                <a:avLst/>
                <a:gdLst/>
                <a:ahLst/>
                <a:cxnLst/>
                <a:rect l="l" t="t" r="r" b="b"/>
                <a:pathLst>
                  <a:path w="28388" h="15833" extrusionOk="0">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59;p56">
                <a:extLst>
                  <a:ext uri="{FF2B5EF4-FFF2-40B4-BE49-F238E27FC236}">
                    <a16:creationId xmlns:a16="http://schemas.microsoft.com/office/drawing/2014/main" id="{3F71CCFE-52B0-5D6B-2F4B-6698AEE491EF}"/>
                  </a:ext>
                </a:extLst>
              </p:cNvPr>
              <p:cNvSpPr/>
              <p:nvPr/>
            </p:nvSpPr>
            <p:spPr>
              <a:xfrm>
                <a:off x="1644825" y="3071640"/>
                <a:ext cx="109543" cy="188372"/>
              </a:xfrm>
              <a:custGeom>
                <a:avLst/>
                <a:gdLst/>
                <a:ahLst/>
                <a:cxnLst/>
                <a:rect l="l" t="t" r="r" b="b"/>
                <a:pathLst>
                  <a:path w="5471" h="9408" extrusionOk="0">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60;p56">
                <a:extLst>
                  <a:ext uri="{FF2B5EF4-FFF2-40B4-BE49-F238E27FC236}">
                    <a16:creationId xmlns:a16="http://schemas.microsoft.com/office/drawing/2014/main" id="{2B43DA23-201F-4C60-6149-06E34AD5E5CF}"/>
                  </a:ext>
                </a:extLst>
              </p:cNvPr>
              <p:cNvSpPr/>
              <p:nvPr/>
            </p:nvSpPr>
            <p:spPr>
              <a:xfrm>
                <a:off x="1582034" y="2562548"/>
                <a:ext cx="372719" cy="376603"/>
              </a:xfrm>
              <a:custGeom>
                <a:avLst/>
                <a:gdLst/>
                <a:ahLst/>
                <a:cxnLst/>
                <a:rect l="l" t="t" r="r" b="b"/>
                <a:pathLst>
                  <a:path w="18615" h="18809" extrusionOk="0">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1;p56">
                <a:extLst>
                  <a:ext uri="{FF2B5EF4-FFF2-40B4-BE49-F238E27FC236}">
                    <a16:creationId xmlns:a16="http://schemas.microsoft.com/office/drawing/2014/main" id="{0DA5CCDF-0757-8866-17E5-323A3F24F088}"/>
                  </a:ext>
                </a:extLst>
              </p:cNvPr>
              <p:cNvSpPr/>
              <p:nvPr/>
            </p:nvSpPr>
            <p:spPr>
              <a:xfrm>
                <a:off x="1582034" y="2578846"/>
                <a:ext cx="249661" cy="360365"/>
              </a:xfrm>
              <a:custGeom>
                <a:avLst/>
                <a:gdLst/>
                <a:ahLst/>
                <a:cxnLst/>
                <a:rect l="l" t="t" r="r" b="b"/>
                <a:pathLst>
                  <a:path w="12469" h="17998" extrusionOk="0">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462;p56">
              <a:extLst>
                <a:ext uri="{FF2B5EF4-FFF2-40B4-BE49-F238E27FC236}">
                  <a16:creationId xmlns:a16="http://schemas.microsoft.com/office/drawing/2014/main" id="{336C6E8F-22B1-E233-8F8A-3BFFB1950480}"/>
                </a:ext>
              </a:extLst>
            </p:cNvPr>
            <p:cNvGrpSpPr/>
            <p:nvPr/>
          </p:nvGrpSpPr>
          <p:grpSpPr>
            <a:xfrm>
              <a:off x="2759179" y="3939588"/>
              <a:ext cx="1018854" cy="465250"/>
              <a:chOff x="5327405" y="4041600"/>
              <a:chExt cx="1554315" cy="709763"/>
            </a:xfrm>
          </p:grpSpPr>
          <p:sp>
            <p:nvSpPr>
              <p:cNvPr id="26" name="Google Shape;1463;p56">
                <a:extLst>
                  <a:ext uri="{FF2B5EF4-FFF2-40B4-BE49-F238E27FC236}">
                    <a16:creationId xmlns:a16="http://schemas.microsoft.com/office/drawing/2014/main" id="{8FBD2A28-C8EA-B703-8ACD-9A5A89014724}"/>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4;p56">
                <a:extLst>
                  <a:ext uri="{FF2B5EF4-FFF2-40B4-BE49-F238E27FC236}">
                    <a16:creationId xmlns:a16="http://schemas.microsoft.com/office/drawing/2014/main" id="{55B106F1-F6CE-5D4D-80C3-6E07830D7C99}"/>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5;p56">
                <a:extLst>
                  <a:ext uri="{FF2B5EF4-FFF2-40B4-BE49-F238E27FC236}">
                    <a16:creationId xmlns:a16="http://schemas.microsoft.com/office/drawing/2014/main" id="{80532A6B-98BC-4A65-953C-471F3315A942}"/>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6;p56">
                <a:extLst>
                  <a:ext uri="{FF2B5EF4-FFF2-40B4-BE49-F238E27FC236}">
                    <a16:creationId xmlns:a16="http://schemas.microsoft.com/office/drawing/2014/main" id="{7881B21A-F56D-30DA-3E59-3EAC9A9DE4A7}"/>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7;p56">
                <a:extLst>
                  <a:ext uri="{FF2B5EF4-FFF2-40B4-BE49-F238E27FC236}">
                    <a16:creationId xmlns:a16="http://schemas.microsoft.com/office/drawing/2014/main" id="{294F432A-CFF2-0393-CF12-CCADFEFC1BAC}"/>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8;p56">
                <a:extLst>
                  <a:ext uri="{FF2B5EF4-FFF2-40B4-BE49-F238E27FC236}">
                    <a16:creationId xmlns:a16="http://schemas.microsoft.com/office/drawing/2014/main" id="{B31DF21C-E559-9912-BA26-AF365C90C00D}"/>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9;p56">
                <a:extLst>
                  <a:ext uri="{FF2B5EF4-FFF2-40B4-BE49-F238E27FC236}">
                    <a16:creationId xmlns:a16="http://schemas.microsoft.com/office/drawing/2014/main" id="{6B6C7A21-FD33-9F9C-D9BC-F94460C29A50}"/>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0;p56">
                <a:extLst>
                  <a:ext uri="{FF2B5EF4-FFF2-40B4-BE49-F238E27FC236}">
                    <a16:creationId xmlns:a16="http://schemas.microsoft.com/office/drawing/2014/main" id="{979A823D-4836-1346-35C1-8DF6368FF8BC}"/>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1;p56">
                <a:extLst>
                  <a:ext uri="{FF2B5EF4-FFF2-40B4-BE49-F238E27FC236}">
                    <a16:creationId xmlns:a16="http://schemas.microsoft.com/office/drawing/2014/main" id="{8AEF9AA6-810C-4334-6554-4DE788ED922B}"/>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2;p56">
                <a:extLst>
                  <a:ext uri="{FF2B5EF4-FFF2-40B4-BE49-F238E27FC236}">
                    <a16:creationId xmlns:a16="http://schemas.microsoft.com/office/drawing/2014/main" id="{37016141-C404-C298-EF2B-36C527CF904B}"/>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3;p56">
                <a:extLst>
                  <a:ext uri="{FF2B5EF4-FFF2-40B4-BE49-F238E27FC236}">
                    <a16:creationId xmlns:a16="http://schemas.microsoft.com/office/drawing/2014/main" id="{B4066F05-6D47-2C84-0130-713E4599E171}"/>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4;p56">
                <a:extLst>
                  <a:ext uri="{FF2B5EF4-FFF2-40B4-BE49-F238E27FC236}">
                    <a16:creationId xmlns:a16="http://schemas.microsoft.com/office/drawing/2014/main" id="{CA9070F7-827F-04AD-91B3-833F13985F68}"/>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5;p56">
                <a:extLst>
                  <a:ext uri="{FF2B5EF4-FFF2-40B4-BE49-F238E27FC236}">
                    <a16:creationId xmlns:a16="http://schemas.microsoft.com/office/drawing/2014/main" id="{A9604449-FC24-5A85-6642-8E98C1064485}"/>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6;p56">
                <a:extLst>
                  <a:ext uri="{FF2B5EF4-FFF2-40B4-BE49-F238E27FC236}">
                    <a16:creationId xmlns:a16="http://schemas.microsoft.com/office/drawing/2014/main" id="{05CF6443-43CC-77E2-985B-2F8948C60FCA}"/>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77;p56">
                <a:extLst>
                  <a:ext uri="{FF2B5EF4-FFF2-40B4-BE49-F238E27FC236}">
                    <a16:creationId xmlns:a16="http://schemas.microsoft.com/office/drawing/2014/main" id="{594095A1-23E2-F8E9-AC7F-52EFF18C0B0E}"/>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8;p56">
                <a:extLst>
                  <a:ext uri="{FF2B5EF4-FFF2-40B4-BE49-F238E27FC236}">
                    <a16:creationId xmlns:a16="http://schemas.microsoft.com/office/drawing/2014/main" id="{FB3D63DE-2F36-8F4F-02B8-A14768CBA86C}"/>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9;p56">
                <a:extLst>
                  <a:ext uri="{FF2B5EF4-FFF2-40B4-BE49-F238E27FC236}">
                    <a16:creationId xmlns:a16="http://schemas.microsoft.com/office/drawing/2014/main" id="{0086CBF2-9ABE-6C9A-A829-EF454197BBEA}"/>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80;p56">
                <a:extLst>
                  <a:ext uri="{FF2B5EF4-FFF2-40B4-BE49-F238E27FC236}">
                    <a16:creationId xmlns:a16="http://schemas.microsoft.com/office/drawing/2014/main" id="{16E90EF2-5560-EECC-96F0-2D2C48F5CB13}"/>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81;p56">
                <a:extLst>
                  <a:ext uri="{FF2B5EF4-FFF2-40B4-BE49-F238E27FC236}">
                    <a16:creationId xmlns:a16="http://schemas.microsoft.com/office/drawing/2014/main" id="{5387DEE4-2FC6-7FD5-95C9-3F12BD78F276}"/>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82;p56">
                <a:extLst>
                  <a:ext uri="{FF2B5EF4-FFF2-40B4-BE49-F238E27FC236}">
                    <a16:creationId xmlns:a16="http://schemas.microsoft.com/office/drawing/2014/main" id="{57027E8B-DA25-C623-C9A2-D9958870E518}"/>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83;p56">
                <a:extLst>
                  <a:ext uri="{FF2B5EF4-FFF2-40B4-BE49-F238E27FC236}">
                    <a16:creationId xmlns:a16="http://schemas.microsoft.com/office/drawing/2014/main" id="{DD82CD07-7BD7-2EC5-ECFE-A04309D92C19}"/>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4;p56">
                <a:extLst>
                  <a:ext uri="{FF2B5EF4-FFF2-40B4-BE49-F238E27FC236}">
                    <a16:creationId xmlns:a16="http://schemas.microsoft.com/office/drawing/2014/main" id="{76BBDC25-DE96-CC15-DE56-4BF4BB22FA8F}"/>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85;p56">
                <a:extLst>
                  <a:ext uri="{FF2B5EF4-FFF2-40B4-BE49-F238E27FC236}">
                    <a16:creationId xmlns:a16="http://schemas.microsoft.com/office/drawing/2014/main" id="{A8308113-2681-6670-482E-CD81EAFE0AA9}"/>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6;p56">
                <a:extLst>
                  <a:ext uri="{FF2B5EF4-FFF2-40B4-BE49-F238E27FC236}">
                    <a16:creationId xmlns:a16="http://schemas.microsoft.com/office/drawing/2014/main" id="{F63C691F-ADB6-CCC3-EA2D-217D1251774C}"/>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87;p56">
                <a:extLst>
                  <a:ext uri="{FF2B5EF4-FFF2-40B4-BE49-F238E27FC236}">
                    <a16:creationId xmlns:a16="http://schemas.microsoft.com/office/drawing/2014/main" id="{678EBF3E-AEE1-C6D9-642D-3BD49A67D746}"/>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8;p56">
                <a:extLst>
                  <a:ext uri="{FF2B5EF4-FFF2-40B4-BE49-F238E27FC236}">
                    <a16:creationId xmlns:a16="http://schemas.microsoft.com/office/drawing/2014/main" id="{AEF1C7FF-1818-02E2-BB0E-6F3551B08431}"/>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89;p56">
                <a:extLst>
                  <a:ext uri="{FF2B5EF4-FFF2-40B4-BE49-F238E27FC236}">
                    <a16:creationId xmlns:a16="http://schemas.microsoft.com/office/drawing/2014/main" id="{17C77898-553B-D2C1-B77E-C1A665EF54EE}"/>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0;p56">
                <a:extLst>
                  <a:ext uri="{FF2B5EF4-FFF2-40B4-BE49-F238E27FC236}">
                    <a16:creationId xmlns:a16="http://schemas.microsoft.com/office/drawing/2014/main" id="{AE8464C9-9A20-9A06-AAD6-E1F9725221E3}"/>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1;p56">
                <a:extLst>
                  <a:ext uri="{FF2B5EF4-FFF2-40B4-BE49-F238E27FC236}">
                    <a16:creationId xmlns:a16="http://schemas.microsoft.com/office/drawing/2014/main" id="{23A4C9EA-4ACE-436A-DB19-7FE4EF7B9F6B}"/>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2;p56">
                <a:extLst>
                  <a:ext uri="{FF2B5EF4-FFF2-40B4-BE49-F238E27FC236}">
                    <a16:creationId xmlns:a16="http://schemas.microsoft.com/office/drawing/2014/main" id="{6F951292-1F63-9F8F-3B68-5221109E33C5}"/>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3;p56">
                <a:extLst>
                  <a:ext uri="{FF2B5EF4-FFF2-40B4-BE49-F238E27FC236}">
                    <a16:creationId xmlns:a16="http://schemas.microsoft.com/office/drawing/2014/main" id="{A88D0559-EEE3-28BF-FFB2-F2F4C2DAD52F}"/>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4;p56">
                <a:extLst>
                  <a:ext uri="{FF2B5EF4-FFF2-40B4-BE49-F238E27FC236}">
                    <a16:creationId xmlns:a16="http://schemas.microsoft.com/office/drawing/2014/main" id="{70E36C22-A4BB-53AB-7E8A-FA2315FF80B4}"/>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5;p56">
                <a:extLst>
                  <a:ext uri="{FF2B5EF4-FFF2-40B4-BE49-F238E27FC236}">
                    <a16:creationId xmlns:a16="http://schemas.microsoft.com/office/drawing/2014/main" id="{C50D9D19-6C66-0222-4009-A92F68AAE1AB}"/>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6;p56">
                <a:extLst>
                  <a:ext uri="{FF2B5EF4-FFF2-40B4-BE49-F238E27FC236}">
                    <a16:creationId xmlns:a16="http://schemas.microsoft.com/office/drawing/2014/main" id="{C30D0E89-F877-CD60-105D-F2A21C9E7228}"/>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97;p56">
                <a:extLst>
                  <a:ext uri="{FF2B5EF4-FFF2-40B4-BE49-F238E27FC236}">
                    <a16:creationId xmlns:a16="http://schemas.microsoft.com/office/drawing/2014/main" id="{8622C724-69FC-F199-4ECE-B91F42DADF35}"/>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98;p56">
                <a:extLst>
                  <a:ext uri="{FF2B5EF4-FFF2-40B4-BE49-F238E27FC236}">
                    <a16:creationId xmlns:a16="http://schemas.microsoft.com/office/drawing/2014/main" id="{D5E24EB4-846D-BFFC-9106-6449EF23D6DC}"/>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9;p56">
                <a:extLst>
                  <a:ext uri="{FF2B5EF4-FFF2-40B4-BE49-F238E27FC236}">
                    <a16:creationId xmlns:a16="http://schemas.microsoft.com/office/drawing/2014/main" id="{12316BAF-8100-1E11-06AA-517BCA030C4E}"/>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0;p56">
                <a:extLst>
                  <a:ext uri="{FF2B5EF4-FFF2-40B4-BE49-F238E27FC236}">
                    <a16:creationId xmlns:a16="http://schemas.microsoft.com/office/drawing/2014/main" id="{6CC1CD4E-2954-3689-FAC0-3B70BA835658}"/>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01;p56">
                <a:extLst>
                  <a:ext uri="{FF2B5EF4-FFF2-40B4-BE49-F238E27FC236}">
                    <a16:creationId xmlns:a16="http://schemas.microsoft.com/office/drawing/2014/main" id="{855868DC-B3B4-685F-2880-1AF6356B4B4D}"/>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02;p56">
              <a:extLst>
                <a:ext uri="{FF2B5EF4-FFF2-40B4-BE49-F238E27FC236}">
                  <a16:creationId xmlns:a16="http://schemas.microsoft.com/office/drawing/2014/main" id="{D48D870B-2236-0F8D-3223-B11DFA7EABF4}"/>
                </a:ext>
              </a:extLst>
            </p:cNvPr>
            <p:cNvGrpSpPr/>
            <p:nvPr/>
          </p:nvGrpSpPr>
          <p:grpSpPr>
            <a:xfrm flipH="1">
              <a:off x="1949710" y="1781402"/>
              <a:ext cx="620350" cy="620000"/>
              <a:chOff x="889282" y="2874625"/>
              <a:chExt cx="1356253" cy="1355487"/>
            </a:xfrm>
          </p:grpSpPr>
          <p:sp>
            <p:nvSpPr>
              <p:cNvPr id="23" name="Google Shape;1503;p56">
                <a:extLst>
                  <a:ext uri="{FF2B5EF4-FFF2-40B4-BE49-F238E27FC236}">
                    <a16:creationId xmlns:a16="http://schemas.microsoft.com/office/drawing/2014/main" id="{8DCFA0CC-255E-57E0-1ABA-1A4B732C8E3F}"/>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4;p56">
                <a:extLst>
                  <a:ext uri="{FF2B5EF4-FFF2-40B4-BE49-F238E27FC236}">
                    <a16:creationId xmlns:a16="http://schemas.microsoft.com/office/drawing/2014/main" id="{5E642931-D6B7-6E8D-E941-6F1BA0CAC779}"/>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5;p56">
                <a:extLst>
                  <a:ext uri="{FF2B5EF4-FFF2-40B4-BE49-F238E27FC236}">
                    <a16:creationId xmlns:a16="http://schemas.microsoft.com/office/drawing/2014/main" id="{42E942A9-3F47-9E45-8FC1-74FD5812AE66}"/>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06;p56">
              <a:extLst>
                <a:ext uri="{FF2B5EF4-FFF2-40B4-BE49-F238E27FC236}">
                  <a16:creationId xmlns:a16="http://schemas.microsoft.com/office/drawing/2014/main" id="{C37A89CF-AAA5-B022-BB5A-D18373CA69B3}"/>
                </a:ext>
              </a:extLst>
            </p:cNvPr>
            <p:cNvGrpSpPr/>
            <p:nvPr/>
          </p:nvGrpSpPr>
          <p:grpSpPr>
            <a:xfrm flipH="1">
              <a:off x="2200435" y="1046990"/>
              <a:ext cx="620350" cy="620000"/>
              <a:chOff x="889282" y="2874625"/>
              <a:chExt cx="1356253" cy="1355487"/>
            </a:xfrm>
          </p:grpSpPr>
          <p:sp>
            <p:nvSpPr>
              <p:cNvPr id="20" name="Google Shape;1507;p56">
                <a:extLst>
                  <a:ext uri="{FF2B5EF4-FFF2-40B4-BE49-F238E27FC236}">
                    <a16:creationId xmlns:a16="http://schemas.microsoft.com/office/drawing/2014/main" id="{5C182AC7-FA2D-F3C1-5FF1-043AA044C22F}"/>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8;p56">
                <a:extLst>
                  <a:ext uri="{FF2B5EF4-FFF2-40B4-BE49-F238E27FC236}">
                    <a16:creationId xmlns:a16="http://schemas.microsoft.com/office/drawing/2014/main" id="{5D31D6E8-F5FA-9237-EABB-9833B26E5618}"/>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9;p56">
                <a:extLst>
                  <a:ext uri="{FF2B5EF4-FFF2-40B4-BE49-F238E27FC236}">
                    <a16:creationId xmlns:a16="http://schemas.microsoft.com/office/drawing/2014/main" id="{F96786A3-6084-D112-DA62-255E37FC087F}"/>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510;p56">
              <a:extLst>
                <a:ext uri="{FF2B5EF4-FFF2-40B4-BE49-F238E27FC236}">
                  <a16:creationId xmlns:a16="http://schemas.microsoft.com/office/drawing/2014/main" id="{0389FD24-1C7C-A923-CDC7-999718A5592C}"/>
                </a:ext>
              </a:extLst>
            </p:cNvPr>
            <p:cNvSpPr/>
            <p:nvPr/>
          </p:nvSpPr>
          <p:spPr>
            <a:xfrm rot="798727">
              <a:off x="2777544" y="193272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1;p56">
              <a:extLst>
                <a:ext uri="{FF2B5EF4-FFF2-40B4-BE49-F238E27FC236}">
                  <a16:creationId xmlns:a16="http://schemas.microsoft.com/office/drawing/2014/main" id="{61AE744C-9204-5272-64C3-A86EEF70F56D}"/>
                </a:ext>
              </a:extLst>
            </p:cNvPr>
            <p:cNvSpPr/>
            <p:nvPr/>
          </p:nvSpPr>
          <p:spPr>
            <a:xfrm rot="798727">
              <a:off x="3054112" y="220513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2;p56">
              <a:extLst>
                <a:ext uri="{FF2B5EF4-FFF2-40B4-BE49-F238E27FC236}">
                  <a16:creationId xmlns:a16="http://schemas.microsoft.com/office/drawing/2014/main" id="{2D6FC6BC-7B35-6CB1-F9A8-13A2EB2264BF}"/>
                </a:ext>
              </a:extLst>
            </p:cNvPr>
            <p:cNvSpPr/>
            <p:nvPr/>
          </p:nvSpPr>
          <p:spPr>
            <a:xfrm rot="-798727" flipH="1">
              <a:off x="1596333" y="13102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3;p56">
              <a:extLst>
                <a:ext uri="{FF2B5EF4-FFF2-40B4-BE49-F238E27FC236}">
                  <a16:creationId xmlns:a16="http://schemas.microsoft.com/office/drawing/2014/main" id="{E074363A-1D51-C64D-A8E9-31ED0A1D4757}"/>
                </a:ext>
              </a:extLst>
            </p:cNvPr>
            <p:cNvSpPr/>
            <p:nvPr/>
          </p:nvSpPr>
          <p:spPr>
            <a:xfrm rot="-798727" flipH="1">
              <a:off x="1409985" y="15826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38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5"/>
          <p:cNvSpPr txBox="1">
            <a:spLocks noGrp="1"/>
          </p:cNvSpPr>
          <p:nvPr>
            <p:ph type="title"/>
          </p:nvPr>
        </p:nvSpPr>
        <p:spPr>
          <a:xfrm>
            <a:off x="617128" y="273259"/>
            <a:ext cx="10290000" cy="763600"/>
          </a:xfrm>
          <a:prstGeom prst="rect">
            <a:avLst/>
          </a:prstGeom>
        </p:spPr>
        <p:txBody>
          <a:bodyPr spcFirstLastPara="1" wrap="square" lIns="121900" tIns="121900" rIns="121900" bIns="121900" anchor="t" anchorCtr="0">
            <a:noAutofit/>
          </a:bodyPr>
          <a:lstStyle/>
          <a:p>
            <a:r>
              <a:rPr lang="en"/>
              <a:t>Objectives</a:t>
            </a:r>
            <a:endParaRPr/>
          </a:p>
        </p:txBody>
      </p:sp>
      <p:grpSp>
        <p:nvGrpSpPr>
          <p:cNvPr id="1029" name="Google Shape;1029;p45"/>
          <p:cNvGrpSpPr/>
          <p:nvPr/>
        </p:nvGrpSpPr>
        <p:grpSpPr>
          <a:xfrm>
            <a:off x="652574" y="1833663"/>
            <a:ext cx="3844465" cy="4055285"/>
            <a:chOff x="1136276" y="1355688"/>
            <a:chExt cx="2883349" cy="3041464"/>
          </a:xfrm>
        </p:grpSpPr>
        <p:grpSp>
          <p:nvGrpSpPr>
            <p:cNvPr id="1030" name="Google Shape;1030;p45"/>
            <p:cNvGrpSpPr/>
            <p:nvPr/>
          </p:nvGrpSpPr>
          <p:grpSpPr>
            <a:xfrm>
              <a:off x="1136276" y="1355688"/>
              <a:ext cx="1644812" cy="3041464"/>
              <a:chOff x="2418425" y="2089200"/>
              <a:chExt cx="1299425" cy="2402800"/>
            </a:xfrm>
          </p:grpSpPr>
          <p:sp>
            <p:nvSpPr>
              <p:cNvPr id="1031" name="Google Shape;1031;p45"/>
              <p:cNvSpPr/>
              <p:nvPr/>
            </p:nvSpPr>
            <p:spPr>
              <a:xfrm>
                <a:off x="2418425" y="2089200"/>
                <a:ext cx="1299425" cy="2402800"/>
              </a:xfrm>
              <a:custGeom>
                <a:avLst/>
                <a:gdLst/>
                <a:ahLst/>
                <a:cxnLst/>
                <a:rect l="l" t="t" r="r" b="b"/>
                <a:pathLst>
                  <a:path w="51977" h="96112" extrusionOk="0">
                    <a:moveTo>
                      <a:pt x="5137" y="1"/>
                    </a:moveTo>
                    <a:cubicBezTo>
                      <a:pt x="2310" y="1"/>
                      <a:pt x="0" y="2311"/>
                      <a:pt x="0" y="5138"/>
                    </a:cubicBezTo>
                    <a:lnTo>
                      <a:pt x="0" y="90975"/>
                    </a:lnTo>
                    <a:cubicBezTo>
                      <a:pt x="0" y="93832"/>
                      <a:pt x="2310" y="96112"/>
                      <a:pt x="5137" y="96112"/>
                    </a:cubicBezTo>
                    <a:lnTo>
                      <a:pt x="46840" y="96112"/>
                    </a:lnTo>
                    <a:cubicBezTo>
                      <a:pt x="49697" y="96112"/>
                      <a:pt x="51977" y="93832"/>
                      <a:pt x="51977" y="90975"/>
                    </a:cubicBezTo>
                    <a:lnTo>
                      <a:pt x="51977" y="5138"/>
                    </a:lnTo>
                    <a:cubicBezTo>
                      <a:pt x="51977" y="2311"/>
                      <a:pt x="49697" y="1"/>
                      <a:pt x="46840"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032" name="Google Shape;1032;p45"/>
              <p:cNvSpPr/>
              <p:nvPr/>
            </p:nvSpPr>
            <p:spPr>
              <a:xfrm>
                <a:off x="2508850" y="2181925"/>
                <a:ext cx="1118575" cy="2217375"/>
              </a:xfrm>
              <a:custGeom>
                <a:avLst/>
                <a:gdLst/>
                <a:ahLst/>
                <a:cxnLst/>
                <a:rect l="l" t="t" r="r" b="b"/>
                <a:pathLst>
                  <a:path w="44743" h="88695" extrusionOk="0">
                    <a:moveTo>
                      <a:pt x="3009" y="0"/>
                    </a:moveTo>
                    <a:cubicBezTo>
                      <a:pt x="1338" y="0"/>
                      <a:pt x="0" y="1368"/>
                      <a:pt x="0" y="3040"/>
                    </a:cubicBezTo>
                    <a:lnTo>
                      <a:pt x="0" y="85685"/>
                    </a:lnTo>
                    <a:cubicBezTo>
                      <a:pt x="0" y="87357"/>
                      <a:pt x="1338" y="88694"/>
                      <a:pt x="3009" y="88694"/>
                    </a:cubicBezTo>
                    <a:lnTo>
                      <a:pt x="41734" y="88694"/>
                    </a:lnTo>
                    <a:cubicBezTo>
                      <a:pt x="43405" y="88694"/>
                      <a:pt x="44743" y="87357"/>
                      <a:pt x="44743" y="85685"/>
                    </a:cubicBezTo>
                    <a:lnTo>
                      <a:pt x="44743" y="3040"/>
                    </a:lnTo>
                    <a:cubicBezTo>
                      <a:pt x="44743" y="1368"/>
                      <a:pt x="43405" y="0"/>
                      <a:pt x="41734" y="0"/>
                    </a:cubicBezTo>
                    <a:lnTo>
                      <a:pt x="30791" y="0"/>
                    </a:lnTo>
                    <a:lnTo>
                      <a:pt x="30791" y="578"/>
                    </a:lnTo>
                    <a:cubicBezTo>
                      <a:pt x="30791" y="1398"/>
                      <a:pt x="30153" y="2067"/>
                      <a:pt x="29332" y="2067"/>
                    </a:cubicBezTo>
                    <a:lnTo>
                      <a:pt x="15411" y="2067"/>
                    </a:lnTo>
                    <a:cubicBezTo>
                      <a:pt x="14590" y="2067"/>
                      <a:pt x="13952" y="1398"/>
                      <a:pt x="13952" y="578"/>
                    </a:cubicBezTo>
                    <a:lnTo>
                      <a:pt x="1395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1033" name="Google Shape;1033;p45"/>
              <p:cNvSpPr/>
              <p:nvPr/>
            </p:nvSpPr>
            <p:spPr>
              <a:xfrm>
                <a:off x="2890300" y="2160625"/>
                <a:ext cx="42600" cy="43350"/>
              </a:xfrm>
              <a:custGeom>
                <a:avLst/>
                <a:gdLst/>
                <a:ahLst/>
                <a:cxnLst/>
                <a:rect l="l" t="t" r="r" b="b"/>
                <a:pathLst>
                  <a:path w="1704" h="1734" extrusionOk="0">
                    <a:moveTo>
                      <a:pt x="852" y="1"/>
                    </a:moveTo>
                    <a:cubicBezTo>
                      <a:pt x="366" y="1"/>
                      <a:pt x="1" y="396"/>
                      <a:pt x="1" y="852"/>
                    </a:cubicBezTo>
                    <a:cubicBezTo>
                      <a:pt x="1" y="1338"/>
                      <a:pt x="366" y="1733"/>
                      <a:pt x="852" y="1733"/>
                    </a:cubicBezTo>
                    <a:cubicBezTo>
                      <a:pt x="1308" y="1733"/>
                      <a:pt x="1703" y="1338"/>
                      <a:pt x="1703" y="852"/>
                    </a:cubicBezTo>
                    <a:cubicBezTo>
                      <a:pt x="1703" y="396"/>
                      <a:pt x="1308" y="1"/>
                      <a:pt x="852" y="1"/>
                    </a:cubicBezTo>
                    <a:close/>
                  </a:path>
                </a:pathLst>
              </a:custGeom>
              <a:solidFill>
                <a:srgbClr val="18203D"/>
              </a:solidFill>
              <a:ln>
                <a:noFill/>
              </a:ln>
            </p:spPr>
            <p:txBody>
              <a:bodyPr spcFirstLastPara="1" wrap="square" lIns="121900" tIns="121900" rIns="121900" bIns="121900" anchor="ctr" anchorCtr="0">
                <a:noAutofit/>
              </a:bodyPr>
              <a:lstStyle/>
              <a:p>
                <a:endParaRPr sz="2489"/>
              </a:p>
            </p:txBody>
          </p:sp>
          <p:sp>
            <p:nvSpPr>
              <p:cNvPr id="1034" name="Google Shape;1034;p45"/>
              <p:cNvSpPr/>
              <p:nvPr/>
            </p:nvSpPr>
            <p:spPr>
              <a:xfrm>
                <a:off x="2975425" y="2160625"/>
                <a:ext cx="268250" cy="43350"/>
              </a:xfrm>
              <a:custGeom>
                <a:avLst/>
                <a:gdLst/>
                <a:ahLst/>
                <a:cxnLst/>
                <a:rect l="l" t="t" r="r" b="b"/>
                <a:pathLst>
                  <a:path w="10730" h="1734" extrusionOk="0">
                    <a:moveTo>
                      <a:pt x="851" y="1"/>
                    </a:moveTo>
                    <a:cubicBezTo>
                      <a:pt x="365" y="1"/>
                      <a:pt x="0" y="396"/>
                      <a:pt x="0" y="852"/>
                    </a:cubicBezTo>
                    <a:cubicBezTo>
                      <a:pt x="0" y="1338"/>
                      <a:pt x="365" y="1733"/>
                      <a:pt x="851" y="1733"/>
                    </a:cubicBezTo>
                    <a:lnTo>
                      <a:pt x="9879" y="1733"/>
                    </a:lnTo>
                    <a:cubicBezTo>
                      <a:pt x="10365" y="1733"/>
                      <a:pt x="10730" y="1338"/>
                      <a:pt x="10730" y="852"/>
                    </a:cubicBezTo>
                    <a:cubicBezTo>
                      <a:pt x="10730" y="396"/>
                      <a:pt x="10365" y="1"/>
                      <a:pt x="9879" y="1"/>
                    </a:cubicBezTo>
                    <a:close/>
                  </a:path>
                </a:pathLst>
              </a:custGeom>
              <a:solidFill>
                <a:srgbClr val="18203D"/>
              </a:solidFill>
              <a:ln>
                <a:noFill/>
              </a:ln>
            </p:spPr>
            <p:txBody>
              <a:bodyPr spcFirstLastPara="1" wrap="square" lIns="121900" tIns="121900" rIns="121900" bIns="121900" anchor="ctr" anchorCtr="0">
                <a:noAutofit/>
              </a:bodyPr>
              <a:lstStyle/>
              <a:p>
                <a:endParaRPr sz="2489"/>
              </a:p>
            </p:txBody>
          </p:sp>
          <p:grpSp>
            <p:nvGrpSpPr>
              <p:cNvPr id="1035" name="Google Shape;1035;p45"/>
              <p:cNvGrpSpPr/>
              <p:nvPr/>
            </p:nvGrpSpPr>
            <p:grpSpPr>
              <a:xfrm flipH="1">
                <a:off x="2685152" y="2899207"/>
                <a:ext cx="783372" cy="782794"/>
                <a:chOff x="889282" y="2874625"/>
                <a:chExt cx="1356253" cy="1355487"/>
              </a:xfrm>
            </p:grpSpPr>
            <p:sp>
              <p:nvSpPr>
                <p:cNvPr id="1036" name="Google Shape;1036;p45"/>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37" name="Google Shape;1037;p45"/>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1038" name="Google Shape;1038;p45"/>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1039" name="Google Shape;1039;p45"/>
            <p:cNvGrpSpPr/>
            <p:nvPr/>
          </p:nvGrpSpPr>
          <p:grpSpPr>
            <a:xfrm>
              <a:off x="2576419" y="3089938"/>
              <a:ext cx="938597" cy="1202962"/>
              <a:chOff x="829475" y="2774625"/>
              <a:chExt cx="857950" cy="1099600"/>
            </a:xfrm>
          </p:grpSpPr>
          <p:sp>
            <p:nvSpPr>
              <p:cNvPr id="1040" name="Google Shape;1040;p45"/>
              <p:cNvSpPr/>
              <p:nvPr/>
            </p:nvSpPr>
            <p:spPr>
              <a:xfrm>
                <a:off x="829475" y="2912675"/>
                <a:ext cx="795650" cy="961550"/>
              </a:xfrm>
              <a:custGeom>
                <a:avLst/>
                <a:gdLst/>
                <a:ahLst/>
                <a:cxnLst/>
                <a:rect l="l" t="t" r="r" b="b"/>
                <a:pathLst>
                  <a:path w="31826" h="38462" extrusionOk="0">
                    <a:moveTo>
                      <a:pt x="22954" y="0"/>
                    </a:moveTo>
                    <a:cubicBezTo>
                      <a:pt x="21576" y="0"/>
                      <a:pt x="18962" y="414"/>
                      <a:pt x="14682" y="2564"/>
                    </a:cubicBezTo>
                    <a:cubicBezTo>
                      <a:pt x="7721" y="6029"/>
                      <a:pt x="2311" y="9190"/>
                      <a:pt x="1095" y="9980"/>
                    </a:cubicBezTo>
                    <a:cubicBezTo>
                      <a:pt x="487" y="10345"/>
                      <a:pt x="122" y="10801"/>
                      <a:pt x="62" y="11622"/>
                    </a:cubicBezTo>
                    <a:cubicBezTo>
                      <a:pt x="1" y="12442"/>
                      <a:pt x="214" y="13658"/>
                      <a:pt x="852" y="15573"/>
                    </a:cubicBezTo>
                    <a:cubicBezTo>
                      <a:pt x="2068" y="19433"/>
                      <a:pt x="7812" y="33810"/>
                      <a:pt x="8512" y="35482"/>
                    </a:cubicBezTo>
                    <a:cubicBezTo>
                      <a:pt x="8937" y="36516"/>
                      <a:pt x="9515" y="37367"/>
                      <a:pt x="10639" y="37731"/>
                    </a:cubicBezTo>
                    <a:cubicBezTo>
                      <a:pt x="10974" y="37823"/>
                      <a:pt x="11338" y="37883"/>
                      <a:pt x="11764" y="37914"/>
                    </a:cubicBezTo>
                    <a:cubicBezTo>
                      <a:pt x="12324" y="38295"/>
                      <a:pt x="13000" y="38461"/>
                      <a:pt x="13622" y="38461"/>
                    </a:cubicBezTo>
                    <a:cubicBezTo>
                      <a:pt x="13843" y="38461"/>
                      <a:pt x="14057" y="38440"/>
                      <a:pt x="14256" y="38400"/>
                    </a:cubicBezTo>
                    <a:cubicBezTo>
                      <a:pt x="14348" y="38370"/>
                      <a:pt x="14439" y="38339"/>
                      <a:pt x="14530" y="38309"/>
                    </a:cubicBezTo>
                    <a:cubicBezTo>
                      <a:pt x="18329" y="37154"/>
                      <a:pt x="31825" y="27640"/>
                      <a:pt x="31825" y="27640"/>
                    </a:cubicBezTo>
                    <a:lnTo>
                      <a:pt x="25928" y="6454"/>
                    </a:lnTo>
                    <a:lnTo>
                      <a:pt x="24196" y="163"/>
                    </a:lnTo>
                    <a:cubicBezTo>
                      <a:pt x="24196" y="163"/>
                      <a:pt x="23817" y="0"/>
                      <a:pt x="22954"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41" name="Google Shape;1041;p45"/>
              <p:cNvSpPr/>
              <p:nvPr/>
            </p:nvSpPr>
            <p:spPr>
              <a:xfrm>
                <a:off x="853050" y="2937250"/>
                <a:ext cx="531925" cy="923275"/>
              </a:xfrm>
              <a:custGeom>
                <a:avLst/>
                <a:gdLst/>
                <a:ahLst/>
                <a:cxnLst/>
                <a:rect l="l" t="t" r="r" b="b"/>
                <a:pathLst>
                  <a:path w="21277" h="36931" extrusionOk="0">
                    <a:moveTo>
                      <a:pt x="21125" y="0"/>
                    </a:moveTo>
                    <a:cubicBezTo>
                      <a:pt x="21125" y="0"/>
                      <a:pt x="20578" y="31"/>
                      <a:pt x="18085" y="1003"/>
                    </a:cubicBezTo>
                    <a:cubicBezTo>
                      <a:pt x="18055" y="1034"/>
                      <a:pt x="18025" y="1034"/>
                      <a:pt x="17994" y="1064"/>
                    </a:cubicBezTo>
                    <a:cubicBezTo>
                      <a:pt x="17933" y="1094"/>
                      <a:pt x="17873" y="1125"/>
                      <a:pt x="17781" y="1155"/>
                    </a:cubicBezTo>
                    <a:cubicBezTo>
                      <a:pt x="17478" y="1277"/>
                      <a:pt x="17052" y="1490"/>
                      <a:pt x="16566" y="1733"/>
                    </a:cubicBezTo>
                    <a:cubicBezTo>
                      <a:pt x="16474" y="1794"/>
                      <a:pt x="16353" y="1854"/>
                      <a:pt x="16231" y="1885"/>
                    </a:cubicBezTo>
                    <a:cubicBezTo>
                      <a:pt x="15836" y="2098"/>
                      <a:pt x="15411" y="2310"/>
                      <a:pt x="14955" y="2553"/>
                    </a:cubicBezTo>
                    <a:cubicBezTo>
                      <a:pt x="14803" y="2614"/>
                      <a:pt x="14681" y="2705"/>
                      <a:pt x="14560" y="2766"/>
                    </a:cubicBezTo>
                    <a:cubicBezTo>
                      <a:pt x="14286" y="2888"/>
                      <a:pt x="14012" y="3040"/>
                      <a:pt x="13708" y="3192"/>
                    </a:cubicBezTo>
                    <a:cubicBezTo>
                      <a:pt x="13587" y="3283"/>
                      <a:pt x="13465" y="3344"/>
                      <a:pt x="13313" y="3435"/>
                    </a:cubicBezTo>
                    <a:cubicBezTo>
                      <a:pt x="12614" y="3800"/>
                      <a:pt x="11885" y="4195"/>
                      <a:pt x="11155" y="4590"/>
                    </a:cubicBezTo>
                    <a:cubicBezTo>
                      <a:pt x="10790" y="4772"/>
                      <a:pt x="10426" y="4985"/>
                      <a:pt x="10061" y="5198"/>
                    </a:cubicBezTo>
                    <a:cubicBezTo>
                      <a:pt x="9483" y="5502"/>
                      <a:pt x="8906" y="5806"/>
                      <a:pt x="8359" y="6110"/>
                    </a:cubicBezTo>
                    <a:cubicBezTo>
                      <a:pt x="8268" y="6171"/>
                      <a:pt x="8176" y="6201"/>
                      <a:pt x="8116" y="6262"/>
                    </a:cubicBezTo>
                    <a:cubicBezTo>
                      <a:pt x="7599" y="6535"/>
                      <a:pt x="7082" y="6809"/>
                      <a:pt x="6565" y="7082"/>
                    </a:cubicBezTo>
                    <a:cubicBezTo>
                      <a:pt x="6474" y="7143"/>
                      <a:pt x="6353" y="7234"/>
                      <a:pt x="6262" y="7295"/>
                    </a:cubicBezTo>
                    <a:cubicBezTo>
                      <a:pt x="6018" y="7417"/>
                      <a:pt x="5806" y="7538"/>
                      <a:pt x="5593" y="7660"/>
                    </a:cubicBezTo>
                    <a:cubicBezTo>
                      <a:pt x="5471" y="7721"/>
                      <a:pt x="5380" y="7781"/>
                      <a:pt x="5289" y="7842"/>
                    </a:cubicBezTo>
                    <a:cubicBezTo>
                      <a:pt x="2584" y="9332"/>
                      <a:pt x="517" y="10547"/>
                      <a:pt x="395" y="10760"/>
                    </a:cubicBezTo>
                    <a:cubicBezTo>
                      <a:pt x="0" y="11277"/>
                      <a:pt x="669" y="13405"/>
                      <a:pt x="2067" y="17508"/>
                    </a:cubicBezTo>
                    <a:cubicBezTo>
                      <a:pt x="3283" y="21095"/>
                      <a:pt x="8176" y="33679"/>
                      <a:pt x="9696" y="36748"/>
                    </a:cubicBezTo>
                    <a:cubicBezTo>
                      <a:pt x="10031" y="36840"/>
                      <a:pt x="10395" y="36900"/>
                      <a:pt x="10821" y="36931"/>
                    </a:cubicBezTo>
                    <a:cubicBezTo>
                      <a:pt x="10790" y="36779"/>
                      <a:pt x="10760" y="36596"/>
                      <a:pt x="10638" y="36414"/>
                    </a:cubicBezTo>
                    <a:cubicBezTo>
                      <a:pt x="10152" y="35624"/>
                      <a:pt x="3496" y="18177"/>
                      <a:pt x="2796" y="15745"/>
                    </a:cubicBezTo>
                    <a:cubicBezTo>
                      <a:pt x="2097" y="13344"/>
                      <a:pt x="1854" y="11824"/>
                      <a:pt x="2827" y="10943"/>
                    </a:cubicBezTo>
                    <a:cubicBezTo>
                      <a:pt x="3070" y="10699"/>
                      <a:pt x="4529" y="9848"/>
                      <a:pt x="6505" y="8724"/>
                    </a:cubicBezTo>
                    <a:cubicBezTo>
                      <a:pt x="6717" y="8602"/>
                      <a:pt x="6930" y="8481"/>
                      <a:pt x="7143" y="8359"/>
                    </a:cubicBezTo>
                    <a:cubicBezTo>
                      <a:pt x="7204" y="8329"/>
                      <a:pt x="7265" y="8298"/>
                      <a:pt x="7325" y="8237"/>
                    </a:cubicBezTo>
                    <a:cubicBezTo>
                      <a:pt x="7447" y="8177"/>
                      <a:pt x="7569" y="8116"/>
                      <a:pt x="7690" y="8055"/>
                    </a:cubicBezTo>
                    <a:cubicBezTo>
                      <a:pt x="8237" y="7721"/>
                      <a:pt x="8845" y="7386"/>
                      <a:pt x="9453" y="7052"/>
                    </a:cubicBezTo>
                    <a:cubicBezTo>
                      <a:pt x="9483" y="7022"/>
                      <a:pt x="9544" y="6991"/>
                      <a:pt x="9575" y="6961"/>
                    </a:cubicBezTo>
                    <a:cubicBezTo>
                      <a:pt x="10578" y="6414"/>
                      <a:pt x="11642" y="5806"/>
                      <a:pt x="12675" y="5228"/>
                    </a:cubicBezTo>
                    <a:cubicBezTo>
                      <a:pt x="13070" y="4985"/>
                      <a:pt x="13496" y="4742"/>
                      <a:pt x="13891" y="4529"/>
                    </a:cubicBezTo>
                    <a:cubicBezTo>
                      <a:pt x="14073" y="4408"/>
                      <a:pt x="14256" y="4316"/>
                      <a:pt x="14438" y="4195"/>
                    </a:cubicBezTo>
                    <a:cubicBezTo>
                      <a:pt x="14985" y="3891"/>
                      <a:pt x="15502" y="3587"/>
                      <a:pt x="15988" y="3313"/>
                    </a:cubicBezTo>
                    <a:cubicBezTo>
                      <a:pt x="16140" y="3222"/>
                      <a:pt x="16292" y="3131"/>
                      <a:pt x="16444" y="3040"/>
                    </a:cubicBezTo>
                    <a:cubicBezTo>
                      <a:pt x="16900" y="2797"/>
                      <a:pt x="17326" y="2523"/>
                      <a:pt x="17751" y="2280"/>
                    </a:cubicBezTo>
                    <a:cubicBezTo>
                      <a:pt x="17873" y="2219"/>
                      <a:pt x="17994" y="2158"/>
                      <a:pt x="18085" y="2067"/>
                    </a:cubicBezTo>
                    <a:cubicBezTo>
                      <a:pt x="20031" y="942"/>
                      <a:pt x="21277" y="122"/>
                      <a:pt x="21125"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042" name="Google Shape;1042;p45"/>
              <p:cNvSpPr/>
              <p:nvPr/>
            </p:nvSpPr>
            <p:spPr>
              <a:xfrm>
                <a:off x="916875" y="2774625"/>
                <a:ext cx="350325" cy="380725"/>
              </a:xfrm>
              <a:custGeom>
                <a:avLst/>
                <a:gdLst/>
                <a:ahLst/>
                <a:cxnLst/>
                <a:rect l="l" t="t" r="r" b="b"/>
                <a:pathLst>
                  <a:path w="14013" h="15229" extrusionOk="0">
                    <a:moveTo>
                      <a:pt x="7022" y="1"/>
                    </a:moveTo>
                    <a:cubicBezTo>
                      <a:pt x="3131" y="1"/>
                      <a:pt x="0" y="3587"/>
                      <a:pt x="0" y="8025"/>
                    </a:cubicBezTo>
                    <a:cubicBezTo>
                      <a:pt x="0" y="10578"/>
                      <a:pt x="1064" y="12888"/>
                      <a:pt x="2736" y="14347"/>
                    </a:cubicBezTo>
                    <a:cubicBezTo>
                      <a:pt x="3101" y="14682"/>
                      <a:pt x="3526" y="14986"/>
                      <a:pt x="3952" y="15229"/>
                    </a:cubicBezTo>
                    <a:cubicBezTo>
                      <a:pt x="4164" y="15107"/>
                      <a:pt x="4377" y="14986"/>
                      <a:pt x="4590" y="14864"/>
                    </a:cubicBezTo>
                    <a:cubicBezTo>
                      <a:pt x="4651" y="14834"/>
                      <a:pt x="4712" y="14803"/>
                      <a:pt x="4772" y="14742"/>
                    </a:cubicBezTo>
                    <a:cubicBezTo>
                      <a:pt x="4894" y="14682"/>
                      <a:pt x="5016" y="14621"/>
                      <a:pt x="5137" y="14560"/>
                    </a:cubicBezTo>
                    <a:cubicBezTo>
                      <a:pt x="5684" y="14226"/>
                      <a:pt x="6292" y="13891"/>
                      <a:pt x="6900" y="13557"/>
                    </a:cubicBezTo>
                    <a:cubicBezTo>
                      <a:pt x="6930" y="13527"/>
                      <a:pt x="6991" y="13496"/>
                      <a:pt x="7022" y="13466"/>
                    </a:cubicBezTo>
                    <a:cubicBezTo>
                      <a:pt x="8025" y="12919"/>
                      <a:pt x="9089" y="12311"/>
                      <a:pt x="10122" y="11733"/>
                    </a:cubicBezTo>
                    <a:cubicBezTo>
                      <a:pt x="10517" y="11490"/>
                      <a:pt x="10943" y="11247"/>
                      <a:pt x="11338" y="11034"/>
                    </a:cubicBezTo>
                    <a:cubicBezTo>
                      <a:pt x="11520" y="10913"/>
                      <a:pt x="11703" y="10821"/>
                      <a:pt x="11885" y="10700"/>
                    </a:cubicBezTo>
                    <a:cubicBezTo>
                      <a:pt x="12432" y="10396"/>
                      <a:pt x="12949" y="10092"/>
                      <a:pt x="13435" y="9818"/>
                    </a:cubicBezTo>
                    <a:cubicBezTo>
                      <a:pt x="13587" y="9727"/>
                      <a:pt x="13739" y="9636"/>
                      <a:pt x="13891" y="9545"/>
                    </a:cubicBezTo>
                    <a:cubicBezTo>
                      <a:pt x="13952" y="9119"/>
                      <a:pt x="14013" y="8694"/>
                      <a:pt x="14013" y="8238"/>
                    </a:cubicBezTo>
                    <a:cubicBezTo>
                      <a:pt x="14013" y="8147"/>
                      <a:pt x="14013" y="8086"/>
                      <a:pt x="14013" y="8025"/>
                    </a:cubicBezTo>
                    <a:cubicBezTo>
                      <a:pt x="14013" y="5988"/>
                      <a:pt x="13374" y="4165"/>
                      <a:pt x="12310" y="2767"/>
                    </a:cubicBezTo>
                    <a:cubicBezTo>
                      <a:pt x="11338" y="1490"/>
                      <a:pt x="10031" y="578"/>
                      <a:pt x="8541" y="213"/>
                    </a:cubicBezTo>
                    <a:lnTo>
                      <a:pt x="8541"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3" name="Google Shape;1043;p45"/>
              <p:cNvSpPr/>
              <p:nvPr/>
            </p:nvSpPr>
            <p:spPr>
              <a:xfrm>
                <a:off x="955625" y="2774625"/>
                <a:ext cx="350325" cy="368575"/>
              </a:xfrm>
              <a:custGeom>
                <a:avLst/>
                <a:gdLst/>
                <a:ahLst/>
                <a:cxnLst/>
                <a:rect l="l" t="t" r="r" b="b"/>
                <a:pathLst>
                  <a:path w="14013" h="14743" extrusionOk="0">
                    <a:moveTo>
                      <a:pt x="6991" y="1"/>
                    </a:moveTo>
                    <a:cubicBezTo>
                      <a:pt x="3921" y="1"/>
                      <a:pt x="1307" y="2280"/>
                      <a:pt x="365" y="5441"/>
                    </a:cubicBezTo>
                    <a:cubicBezTo>
                      <a:pt x="304" y="5654"/>
                      <a:pt x="244" y="5867"/>
                      <a:pt x="213" y="6080"/>
                    </a:cubicBezTo>
                    <a:cubicBezTo>
                      <a:pt x="152" y="6262"/>
                      <a:pt x="122" y="6444"/>
                      <a:pt x="92" y="6627"/>
                    </a:cubicBezTo>
                    <a:cubicBezTo>
                      <a:pt x="31" y="7022"/>
                      <a:pt x="0" y="7478"/>
                      <a:pt x="0" y="7903"/>
                    </a:cubicBezTo>
                    <a:cubicBezTo>
                      <a:pt x="0" y="7934"/>
                      <a:pt x="0" y="7964"/>
                      <a:pt x="0" y="8025"/>
                    </a:cubicBezTo>
                    <a:cubicBezTo>
                      <a:pt x="0" y="8116"/>
                      <a:pt x="0" y="8238"/>
                      <a:pt x="0" y="8329"/>
                    </a:cubicBezTo>
                    <a:cubicBezTo>
                      <a:pt x="31" y="9150"/>
                      <a:pt x="152" y="9910"/>
                      <a:pt x="396" y="10639"/>
                    </a:cubicBezTo>
                    <a:cubicBezTo>
                      <a:pt x="426" y="10791"/>
                      <a:pt x="487" y="10943"/>
                      <a:pt x="548" y="11095"/>
                    </a:cubicBezTo>
                    <a:cubicBezTo>
                      <a:pt x="912" y="12128"/>
                      <a:pt x="1459" y="13040"/>
                      <a:pt x="2159" y="13800"/>
                    </a:cubicBezTo>
                    <a:cubicBezTo>
                      <a:pt x="2493" y="14135"/>
                      <a:pt x="2827" y="14469"/>
                      <a:pt x="3222" y="14742"/>
                    </a:cubicBezTo>
                    <a:cubicBezTo>
                      <a:pt x="3344" y="14682"/>
                      <a:pt x="3466" y="14621"/>
                      <a:pt x="3587" y="14560"/>
                    </a:cubicBezTo>
                    <a:cubicBezTo>
                      <a:pt x="4134" y="14226"/>
                      <a:pt x="4742" y="13891"/>
                      <a:pt x="5350" y="13557"/>
                    </a:cubicBezTo>
                    <a:cubicBezTo>
                      <a:pt x="5380" y="13527"/>
                      <a:pt x="5441" y="13496"/>
                      <a:pt x="5472" y="13466"/>
                    </a:cubicBezTo>
                    <a:cubicBezTo>
                      <a:pt x="6475" y="12919"/>
                      <a:pt x="7539" y="12311"/>
                      <a:pt x="8572" y="11733"/>
                    </a:cubicBezTo>
                    <a:cubicBezTo>
                      <a:pt x="8967" y="11490"/>
                      <a:pt x="9393" y="11247"/>
                      <a:pt x="9788" y="11034"/>
                    </a:cubicBezTo>
                    <a:cubicBezTo>
                      <a:pt x="9970" y="10913"/>
                      <a:pt x="10153" y="10821"/>
                      <a:pt x="10335" y="10700"/>
                    </a:cubicBezTo>
                    <a:cubicBezTo>
                      <a:pt x="10882" y="10396"/>
                      <a:pt x="11399" y="10092"/>
                      <a:pt x="11885" y="9818"/>
                    </a:cubicBezTo>
                    <a:cubicBezTo>
                      <a:pt x="12037" y="9727"/>
                      <a:pt x="12189" y="9636"/>
                      <a:pt x="12341" y="9545"/>
                    </a:cubicBezTo>
                    <a:cubicBezTo>
                      <a:pt x="12797" y="9302"/>
                      <a:pt x="13223" y="9028"/>
                      <a:pt x="13648" y="8785"/>
                    </a:cubicBezTo>
                    <a:cubicBezTo>
                      <a:pt x="13770" y="8724"/>
                      <a:pt x="13891" y="8663"/>
                      <a:pt x="13982" y="8572"/>
                    </a:cubicBezTo>
                    <a:cubicBezTo>
                      <a:pt x="14013" y="8390"/>
                      <a:pt x="14013" y="8207"/>
                      <a:pt x="14013" y="8025"/>
                    </a:cubicBezTo>
                    <a:cubicBezTo>
                      <a:pt x="14013" y="7843"/>
                      <a:pt x="14013" y="7691"/>
                      <a:pt x="14013" y="7539"/>
                    </a:cubicBezTo>
                    <a:cubicBezTo>
                      <a:pt x="13770" y="3344"/>
                      <a:pt x="10730" y="1"/>
                      <a:pt x="6991"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44" name="Google Shape;1044;p45"/>
              <p:cNvSpPr/>
              <p:nvPr/>
            </p:nvSpPr>
            <p:spPr>
              <a:xfrm>
                <a:off x="1002725" y="2828575"/>
                <a:ext cx="256125" cy="284975"/>
              </a:xfrm>
              <a:custGeom>
                <a:avLst/>
                <a:gdLst/>
                <a:ahLst/>
                <a:cxnLst/>
                <a:rect l="l" t="t" r="r" b="b"/>
                <a:pathLst>
                  <a:path w="10245" h="11399" extrusionOk="0">
                    <a:moveTo>
                      <a:pt x="5107" y="1"/>
                    </a:moveTo>
                    <a:cubicBezTo>
                      <a:pt x="4925" y="1"/>
                      <a:pt x="4712" y="1"/>
                      <a:pt x="4530" y="31"/>
                    </a:cubicBezTo>
                    <a:cubicBezTo>
                      <a:pt x="2737" y="274"/>
                      <a:pt x="1247" y="1520"/>
                      <a:pt x="518" y="3283"/>
                    </a:cubicBezTo>
                    <a:cubicBezTo>
                      <a:pt x="426" y="3496"/>
                      <a:pt x="335" y="3709"/>
                      <a:pt x="275" y="3922"/>
                    </a:cubicBezTo>
                    <a:cubicBezTo>
                      <a:pt x="214" y="4104"/>
                      <a:pt x="183" y="4286"/>
                      <a:pt x="123" y="4469"/>
                    </a:cubicBezTo>
                    <a:cubicBezTo>
                      <a:pt x="62" y="4864"/>
                      <a:pt x="1" y="5289"/>
                      <a:pt x="1" y="5745"/>
                    </a:cubicBezTo>
                    <a:cubicBezTo>
                      <a:pt x="1" y="5776"/>
                      <a:pt x="1" y="5806"/>
                      <a:pt x="1" y="5867"/>
                    </a:cubicBezTo>
                    <a:cubicBezTo>
                      <a:pt x="1" y="5958"/>
                      <a:pt x="1" y="6080"/>
                      <a:pt x="1" y="6171"/>
                    </a:cubicBezTo>
                    <a:cubicBezTo>
                      <a:pt x="1" y="6262"/>
                      <a:pt x="1" y="6353"/>
                      <a:pt x="1" y="6414"/>
                    </a:cubicBezTo>
                    <a:cubicBezTo>
                      <a:pt x="31" y="6475"/>
                      <a:pt x="31" y="6566"/>
                      <a:pt x="31" y="6627"/>
                    </a:cubicBezTo>
                    <a:cubicBezTo>
                      <a:pt x="31" y="6718"/>
                      <a:pt x="62" y="6779"/>
                      <a:pt x="62" y="6870"/>
                    </a:cubicBezTo>
                    <a:cubicBezTo>
                      <a:pt x="62" y="6931"/>
                      <a:pt x="92" y="6992"/>
                      <a:pt x="92" y="7052"/>
                    </a:cubicBezTo>
                    <a:cubicBezTo>
                      <a:pt x="92" y="7113"/>
                      <a:pt x="123" y="7174"/>
                      <a:pt x="123" y="7204"/>
                    </a:cubicBezTo>
                    <a:cubicBezTo>
                      <a:pt x="153" y="7296"/>
                      <a:pt x="153" y="7356"/>
                      <a:pt x="183" y="7448"/>
                    </a:cubicBezTo>
                    <a:cubicBezTo>
                      <a:pt x="244" y="7752"/>
                      <a:pt x="366" y="8086"/>
                      <a:pt x="487" y="8390"/>
                    </a:cubicBezTo>
                    <a:cubicBezTo>
                      <a:pt x="487" y="8420"/>
                      <a:pt x="518" y="8451"/>
                      <a:pt x="518" y="8481"/>
                    </a:cubicBezTo>
                    <a:cubicBezTo>
                      <a:pt x="548" y="8511"/>
                      <a:pt x="548" y="8542"/>
                      <a:pt x="578" y="8572"/>
                    </a:cubicBezTo>
                    <a:cubicBezTo>
                      <a:pt x="609" y="8663"/>
                      <a:pt x="670" y="8785"/>
                      <a:pt x="730" y="8907"/>
                    </a:cubicBezTo>
                    <a:cubicBezTo>
                      <a:pt x="730" y="8907"/>
                      <a:pt x="761" y="8937"/>
                      <a:pt x="761" y="8937"/>
                    </a:cubicBezTo>
                    <a:cubicBezTo>
                      <a:pt x="791" y="8967"/>
                      <a:pt x="791" y="9028"/>
                      <a:pt x="822" y="9059"/>
                    </a:cubicBezTo>
                    <a:cubicBezTo>
                      <a:pt x="882" y="9150"/>
                      <a:pt x="913" y="9211"/>
                      <a:pt x="974" y="9271"/>
                    </a:cubicBezTo>
                    <a:cubicBezTo>
                      <a:pt x="1004" y="9332"/>
                      <a:pt x="1004" y="9362"/>
                      <a:pt x="1034" y="9423"/>
                    </a:cubicBezTo>
                    <a:cubicBezTo>
                      <a:pt x="1186" y="9606"/>
                      <a:pt x="1308" y="9788"/>
                      <a:pt x="1490" y="9970"/>
                    </a:cubicBezTo>
                    <a:cubicBezTo>
                      <a:pt x="1582" y="10092"/>
                      <a:pt x="1673" y="10183"/>
                      <a:pt x="1764" y="10274"/>
                    </a:cubicBezTo>
                    <a:cubicBezTo>
                      <a:pt x="1825" y="10335"/>
                      <a:pt x="1855" y="10396"/>
                      <a:pt x="1916" y="10426"/>
                    </a:cubicBezTo>
                    <a:cubicBezTo>
                      <a:pt x="1946" y="10457"/>
                      <a:pt x="1977" y="10487"/>
                      <a:pt x="2007" y="10518"/>
                    </a:cubicBezTo>
                    <a:cubicBezTo>
                      <a:pt x="2037" y="10548"/>
                      <a:pt x="2068" y="10578"/>
                      <a:pt x="2129" y="10609"/>
                    </a:cubicBezTo>
                    <a:cubicBezTo>
                      <a:pt x="2129" y="10609"/>
                      <a:pt x="2129" y="10609"/>
                      <a:pt x="2159" y="10639"/>
                    </a:cubicBezTo>
                    <a:cubicBezTo>
                      <a:pt x="2189" y="10669"/>
                      <a:pt x="2250" y="10730"/>
                      <a:pt x="2311" y="10761"/>
                    </a:cubicBezTo>
                    <a:cubicBezTo>
                      <a:pt x="2585" y="10943"/>
                      <a:pt x="2858" y="11125"/>
                      <a:pt x="3132" y="11247"/>
                    </a:cubicBezTo>
                    <a:cubicBezTo>
                      <a:pt x="3132" y="11247"/>
                      <a:pt x="3132" y="11277"/>
                      <a:pt x="3162" y="11277"/>
                    </a:cubicBezTo>
                    <a:cubicBezTo>
                      <a:pt x="3223" y="11308"/>
                      <a:pt x="3284" y="11338"/>
                      <a:pt x="3344" y="11369"/>
                    </a:cubicBezTo>
                    <a:lnTo>
                      <a:pt x="3405" y="11369"/>
                    </a:lnTo>
                    <a:cubicBezTo>
                      <a:pt x="3405" y="11369"/>
                      <a:pt x="3436" y="11399"/>
                      <a:pt x="3466" y="11399"/>
                    </a:cubicBezTo>
                    <a:cubicBezTo>
                      <a:pt x="3496" y="11369"/>
                      <a:pt x="3557" y="11338"/>
                      <a:pt x="3588" y="11308"/>
                    </a:cubicBezTo>
                    <a:cubicBezTo>
                      <a:pt x="4591" y="10761"/>
                      <a:pt x="5655" y="10153"/>
                      <a:pt x="6688" y="9575"/>
                    </a:cubicBezTo>
                    <a:cubicBezTo>
                      <a:pt x="7083" y="9332"/>
                      <a:pt x="7509" y="9089"/>
                      <a:pt x="7904" y="8876"/>
                    </a:cubicBezTo>
                    <a:cubicBezTo>
                      <a:pt x="8086" y="8755"/>
                      <a:pt x="8269" y="8663"/>
                      <a:pt x="8451" y="8542"/>
                    </a:cubicBezTo>
                    <a:cubicBezTo>
                      <a:pt x="8998" y="8238"/>
                      <a:pt x="9515" y="7934"/>
                      <a:pt x="10001" y="7660"/>
                    </a:cubicBezTo>
                    <a:cubicBezTo>
                      <a:pt x="10123" y="7204"/>
                      <a:pt x="10214" y="6748"/>
                      <a:pt x="10244" y="6262"/>
                    </a:cubicBezTo>
                    <a:cubicBezTo>
                      <a:pt x="10244" y="6110"/>
                      <a:pt x="10244" y="5989"/>
                      <a:pt x="10244" y="5867"/>
                    </a:cubicBezTo>
                    <a:cubicBezTo>
                      <a:pt x="10244" y="4469"/>
                      <a:pt x="9849" y="3223"/>
                      <a:pt x="9150" y="2220"/>
                    </a:cubicBezTo>
                    <a:cubicBezTo>
                      <a:pt x="8208" y="852"/>
                      <a:pt x="6749" y="1"/>
                      <a:pt x="5107"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5" name="Google Shape;1045;p45"/>
              <p:cNvSpPr/>
              <p:nvPr/>
            </p:nvSpPr>
            <p:spPr>
              <a:xfrm>
                <a:off x="1002725" y="2829350"/>
                <a:ext cx="225725" cy="284200"/>
              </a:xfrm>
              <a:custGeom>
                <a:avLst/>
                <a:gdLst/>
                <a:ahLst/>
                <a:cxnLst/>
                <a:rect l="l" t="t" r="r" b="b"/>
                <a:pathLst>
                  <a:path w="9029" h="11368" extrusionOk="0">
                    <a:moveTo>
                      <a:pt x="4500" y="0"/>
                    </a:moveTo>
                    <a:cubicBezTo>
                      <a:pt x="2737" y="243"/>
                      <a:pt x="1247" y="1489"/>
                      <a:pt x="518" y="3252"/>
                    </a:cubicBezTo>
                    <a:cubicBezTo>
                      <a:pt x="426" y="3465"/>
                      <a:pt x="335" y="3678"/>
                      <a:pt x="275" y="3891"/>
                    </a:cubicBezTo>
                    <a:cubicBezTo>
                      <a:pt x="214" y="4073"/>
                      <a:pt x="183" y="4255"/>
                      <a:pt x="123" y="4438"/>
                    </a:cubicBezTo>
                    <a:cubicBezTo>
                      <a:pt x="31" y="4833"/>
                      <a:pt x="1" y="5258"/>
                      <a:pt x="1" y="5714"/>
                    </a:cubicBezTo>
                    <a:cubicBezTo>
                      <a:pt x="1" y="5745"/>
                      <a:pt x="1" y="5775"/>
                      <a:pt x="1" y="5836"/>
                    </a:cubicBezTo>
                    <a:cubicBezTo>
                      <a:pt x="1" y="5927"/>
                      <a:pt x="1" y="6049"/>
                      <a:pt x="1" y="6140"/>
                    </a:cubicBezTo>
                    <a:cubicBezTo>
                      <a:pt x="1" y="6231"/>
                      <a:pt x="1" y="6322"/>
                      <a:pt x="1" y="6383"/>
                    </a:cubicBezTo>
                    <a:cubicBezTo>
                      <a:pt x="31" y="6444"/>
                      <a:pt x="31" y="6535"/>
                      <a:pt x="31" y="6596"/>
                    </a:cubicBezTo>
                    <a:cubicBezTo>
                      <a:pt x="31" y="6687"/>
                      <a:pt x="62" y="6748"/>
                      <a:pt x="62" y="6839"/>
                    </a:cubicBezTo>
                    <a:cubicBezTo>
                      <a:pt x="62" y="6900"/>
                      <a:pt x="92" y="6961"/>
                      <a:pt x="92" y="7021"/>
                    </a:cubicBezTo>
                    <a:cubicBezTo>
                      <a:pt x="92" y="7082"/>
                      <a:pt x="123" y="7143"/>
                      <a:pt x="123" y="7173"/>
                    </a:cubicBezTo>
                    <a:cubicBezTo>
                      <a:pt x="153" y="7265"/>
                      <a:pt x="153" y="7325"/>
                      <a:pt x="183" y="7417"/>
                    </a:cubicBezTo>
                    <a:cubicBezTo>
                      <a:pt x="244" y="7721"/>
                      <a:pt x="366" y="8055"/>
                      <a:pt x="487" y="8359"/>
                    </a:cubicBezTo>
                    <a:cubicBezTo>
                      <a:pt x="487" y="8389"/>
                      <a:pt x="518" y="8420"/>
                      <a:pt x="518" y="8450"/>
                    </a:cubicBezTo>
                    <a:cubicBezTo>
                      <a:pt x="548" y="8480"/>
                      <a:pt x="548" y="8511"/>
                      <a:pt x="578" y="8541"/>
                    </a:cubicBezTo>
                    <a:cubicBezTo>
                      <a:pt x="609" y="8632"/>
                      <a:pt x="670" y="8754"/>
                      <a:pt x="730" y="8876"/>
                    </a:cubicBezTo>
                    <a:cubicBezTo>
                      <a:pt x="730" y="8876"/>
                      <a:pt x="761" y="8906"/>
                      <a:pt x="761" y="8906"/>
                    </a:cubicBezTo>
                    <a:cubicBezTo>
                      <a:pt x="791" y="8936"/>
                      <a:pt x="791" y="8997"/>
                      <a:pt x="822" y="9028"/>
                    </a:cubicBezTo>
                    <a:cubicBezTo>
                      <a:pt x="882" y="9119"/>
                      <a:pt x="913" y="9180"/>
                      <a:pt x="974" y="9240"/>
                    </a:cubicBezTo>
                    <a:cubicBezTo>
                      <a:pt x="974" y="9301"/>
                      <a:pt x="1004" y="9331"/>
                      <a:pt x="1034" y="9392"/>
                    </a:cubicBezTo>
                    <a:cubicBezTo>
                      <a:pt x="1186" y="9575"/>
                      <a:pt x="1308" y="9757"/>
                      <a:pt x="1460" y="9939"/>
                    </a:cubicBezTo>
                    <a:cubicBezTo>
                      <a:pt x="1582" y="10061"/>
                      <a:pt x="1673" y="10152"/>
                      <a:pt x="1764" y="10243"/>
                    </a:cubicBezTo>
                    <a:cubicBezTo>
                      <a:pt x="1825" y="10304"/>
                      <a:pt x="1855" y="10365"/>
                      <a:pt x="1916" y="10395"/>
                    </a:cubicBezTo>
                    <a:cubicBezTo>
                      <a:pt x="1946" y="10426"/>
                      <a:pt x="1977" y="10456"/>
                      <a:pt x="2007" y="10487"/>
                    </a:cubicBezTo>
                    <a:cubicBezTo>
                      <a:pt x="2037" y="10517"/>
                      <a:pt x="2068" y="10547"/>
                      <a:pt x="2129" y="10578"/>
                    </a:cubicBezTo>
                    <a:cubicBezTo>
                      <a:pt x="2129" y="10578"/>
                      <a:pt x="2129" y="10578"/>
                      <a:pt x="2159" y="10608"/>
                    </a:cubicBezTo>
                    <a:cubicBezTo>
                      <a:pt x="2189" y="10638"/>
                      <a:pt x="2250" y="10699"/>
                      <a:pt x="2311" y="10730"/>
                    </a:cubicBezTo>
                    <a:cubicBezTo>
                      <a:pt x="2585" y="10912"/>
                      <a:pt x="2858" y="11094"/>
                      <a:pt x="3132" y="11216"/>
                    </a:cubicBezTo>
                    <a:cubicBezTo>
                      <a:pt x="3132" y="11216"/>
                      <a:pt x="3132" y="11216"/>
                      <a:pt x="3162" y="11246"/>
                    </a:cubicBezTo>
                    <a:cubicBezTo>
                      <a:pt x="3223" y="11277"/>
                      <a:pt x="3284" y="11307"/>
                      <a:pt x="3344" y="11338"/>
                    </a:cubicBezTo>
                    <a:lnTo>
                      <a:pt x="3405" y="11338"/>
                    </a:lnTo>
                    <a:cubicBezTo>
                      <a:pt x="3405" y="11338"/>
                      <a:pt x="3436" y="11368"/>
                      <a:pt x="3466" y="11368"/>
                    </a:cubicBezTo>
                    <a:cubicBezTo>
                      <a:pt x="3496" y="11338"/>
                      <a:pt x="3557" y="11307"/>
                      <a:pt x="3588" y="11277"/>
                    </a:cubicBezTo>
                    <a:cubicBezTo>
                      <a:pt x="4591" y="10730"/>
                      <a:pt x="5655" y="10122"/>
                      <a:pt x="6688" y="9544"/>
                    </a:cubicBezTo>
                    <a:cubicBezTo>
                      <a:pt x="7083" y="9301"/>
                      <a:pt x="7509" y="9058"/>
                      <a:pt x="7904" y="8845"/>
                    </a:cubicBezTo>
                    <a:cubicBezTo>
                      <a:pt x="8086" y="8724"/>
                      <a:pt x="8269" y="8632"/>
                      <a:pt x="8451" y="8511"/>
                    </a:cubicBezTo>
                    <a:cubicBezTo>
                      <a:pt x="8694" y="8024"/>
                      <a:pt x="8876" y="7447"/>
                      <a:pt x="8968" y="6869"/>
                    </a:cubicBezTo>
                    <a:cubicBezTo>
                      <a:pt x="8998" y="6535"/>
                      <a:pt x="9028" y="6170"/>
                      <a:pt x="9028" y="5836"/>
                    </a:cubicBezTo>
                    <a:cubicBezTo>
                      <a:pt x="9028" y="5441"/>
                      <a:pt x="8998" y="5076"/>
                      <a:pt x="8937" y="4742"/>
                    </a:cubicBezTo>
                    <a:cubicBezTo>
                      <a:pt x="8542" y="2249"/>
                      <a:pt x="6749" y="304"/>
                      <a:pt x="4500"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46" name="Google Shape;1046;p45"/>
              <p:cNvSpPr/>
              <p:nvPr/>
            </p:nvSpPr>
            <p:spPr>
              <a:xfrm>
                <a:off x="1073400" y="2864300"/>
                <a:ext cx="114025" cy="221900"/>
              </a:xfrm>
              <a:custGeom>
                <a:avLst/>
                <a:gdLst/>
                <a:ahLst/>
                <a:cxnLst/>
                <a:rect l="l" t="t" r="r" b="b"/>
                <a:pathLst>
                  <a:path w="4561" h="8876" extrusionOk="0">
                    <a:moveTo>
                      <a:pt x="2159" y="2006"/>
                    </a:moveTo>
                    <a:lnTo>
                      <a:pt x="2159" y="3435"/>
                    </a:lnTo>
                    <a:cubicBezTo>
                      <a:pt x="2098" y="3405"/>
                      <a:pt x="2037" y="3374"/>
                      <a:pt x="2007" y="3313"/>
                    </a:cubicBezTo>
                    <a:cubicBezTo>
                      <a:pt x="1885" y="3222"/>
                      <a:pt x="1824" y="3131"/>
                      <a:pt x="1764" y="3040"/>
                    </a:cubicBezTo>
                    <a:cubicBezTo>
                      <a:pt x="1703" y="2918"/>
                      <a:pt x="1703" y="2827"/>
                      <a:pt x="1703" y="2736"/>
                    </a:cubicBezTo>
                    <a:cubicBezTo>
                      <a:pt x="1703" y="2645"/>
                      <a:pt x="1703" y="2584"/>
                      <a:pt x="1703" y="2493"/>
                    </a:cubicBezTo>
                    <a:cubicBezTo>
                      <a:pt x="1764" y="2310"/>
                      <a:pt x="1855" y="2189"/>
                      <a:pt x="2007" y="2098"/>
                    </a:cubicBezTo>
                    <a:cubicBezTo>
                      <a:pt x="2037" y="2067"/>
                      <a:pt x="2098" y="2037"/>
                      <a:pt x="2159" y="2006"/>
                    </a:cubicBezTo>
                    <a:close/>
                    <a:moveTo>
                      <a:pt x="2554" y="5259"/>
                    </a:moveTo>
                    <a:cubicBezTo>
                      <a:pt x="2676" y="5350"/>
                      <a:pt x="2797" y="5441"/>
                      <a:pt x="2888" y="5532"/>
                    </a:cubicBezTo>
                    <a:cubicBezTo>
                      <a:pt x="3071" y="5715"/>
                      <a:pt x="3162" y="5897"/>
                      <a:pt x="3162" y="6110"/>
                    </a:cubicBezTo>
                    <a:cubicBezTo>
                      <a:pt x="3162" y="6323"/>
                      <a:pt x="3101" y="6505"/>
                      <a:pt x="2980" y="6626"/>
                    </a:cubicBezTo>
                    <a:cubicBezTo>
                      <a:pt x="2888" y="6748"/>
                      <a:pt x="2736" y="6839"/>
                      <a:pt x="2554" y="6900"/>
                    </a:cubicBezTo>
                    <a:lnTo>
                      <a:pt x="2554" y="5259"/>
                    </a:lnTo>
                    <a:close/>
                    <a:moveTo>
                      <a:pt x="2159" y="0"/>
                    </a:moveTo>
                    <a:lnTo>
                      <a:pt x="2159" y="669"/>
                    </a:lnTo>
                    <a:cubicBezTo>
                      <a:pt x="1612" y="730"/>
                      <a:pt x="1156" y="973"/>
                      <a:pt x="852" y="1368"/>
                    </a:cubicBezTo>
                    <a:cubicBezTo>
                      <a:pt x="700" y="1520"/>
                      <a:pt x="609" y="1672"/>
                      <a:pt x="548" y="1854"/>
                    </a:cubicBezTo>
                    <a:cubicBezTo>
                      <a:pt x="457" y="2067"/>
                      <a:pt x="396" y="2280"/>
                      <a:pt x="366" y="2493"/>
                    </a:cubicBezTo>
                    <a:cubicBezTo>
                      <a:pt x="366" y="2614"/>
                      <a:pt x="366" y="2736"/>
                      <a:pt x="366" y="2827"/>
                    </a:cubicBezTo>
                    <a:cubicBezTo>
                      <a:pt x="366" y="2888"/>
                      <a:pt x="366" y="2979"/>
                      <a:pt x="366" y="3040"/>
                    </a:cubicBezTo>
                    <a:cubicBezTo>
                      <a:pt x="396" y="3465"/>
                      <a:pt x="517" y="3830"/>
                      <a:pt x="730" y="4104"/>
                    </a:cubicBezTo>
                    <a:cubicBezTo>
                      <a:pt x="791" y="4195"/>
                      <a:pt x="852" y="4256"/>
                      <a:pt x="943" y="4316"/>
                    </a:cubicBezTo>
                    <a:cubicBezTo>
                      <a:pt x="1095" y="4468"/>
                      <a:pt x="1277" y="4620"/>
                      <a:pt x="1490" y="4742"/>
                    </a:cubicBezTo>
                    <a:cubicBezTo>
                      <a:pt x="1581" y="4803"/>
                      <a:pt x="1703" y="4864"/>
                      <a:pt x="1794" y="4894"/>
                    </a:cubicBezTo>
                    <a:lnTo>
                      <a:pt x="1794" y="6900"/>
                    </a:lnTo>
                    <a:cubicBezTo>
                      <a:pt x="1733" y="6900"/>
                      <a:pt x="1642" y="6870"/>
                      <a:pt x="1581" y="6839"/>
                    </a:cubicBezTo>
                    <a:cubicBezTo>
                      <a:pt x="1460" y="6809"/>
                      <a:pt x="1308" y="6748"/>
                      <a:pt x="1156" y="6687"/>
                    </a:cubicBezTo>
                    <a:cubicBezTo>
                      <a:pt x="943" y="6566"/>
                      <a:pt x="761" y="6444"/>
                      <a:pt x="578" y="6292"/>
                    </a:cubicBezTo>
                    <a:lnTo>
                      <a:pt x="214" y="7052"/>
                    </a:lnTo>
                    <a:lnTo>
                      <a:pt x="1" y="7447"/>
                    </a:lnTo>
                    <a:cubicBezTo>
                      <a:pt x="31" y="7478"/>
                      <a:pt x="62" y="7478"/>
                      <a:pt x="92" y="7508"/>
                    </a:cubicBezTo>
                    <a:cubicBezTo>
                      <a:pt x="457" y="7782"/>
                      <a:pt x="821" y="7994"/>
                      <a:pt x="1247" y="8116"/>
                    </a:cubicBezTo>
                    <a:cubicBezTo>
                      <a:pt x="1429" y="8146"/>
                      <a:pt x="1612" y="8207"/>
                      <a:pt x="1794" y="8207"/>
                    </a:cubicBezTo>
                    <a:lnTo>
                      <a:pt x="1794" y="8876"/>
                    </a:lnTo>
                    <a:lnTo>
                      <a:pt x="2554" y="8876"/>
                    </a:lnTo>
                    <a:lnTo>
                      <a:pt x="2554" y="8237"/>
                    </a:lnTo>
                    <a:lnTo>
                      <a:pt x="2645" y="8237"/>
                    </a:lnTo>
                    <a:cubicBezTo>
                      <a:pt x="3010" y="8177"/>
                      <a:pt x="3344" y="8055"/>
                      <a:pt x="3618" y="7873"/>
                    </a:cubicBezTo>
                    <a:cubicBezTo>
                      <a:pt x="3709" y="7812"/>
                      <a:pt x="3770" y="7751"/>
                      <a:pt x="3861" y="7690"/>
                    </a:cubicBezTo>
                    <a:cubicBezTo>
                      <a:pt x="4043" y="7508"/>
                      <a:pt x="4165" y="7326"/>
                      <a:pt x="4287" y="7113"/>
                    </a:cubicBezTo>
                    <a:cubicBezTo>
                      <a:pt x="4347" y="6991"/>
                      <a:pt x="4378" y="6870"/>
                      <a:pt x="4439" y="6748"/>
                    </a:cubicBezTo>
                    <a:cubicBezTo>
                      <a:pt x="4469" y="6626"/>
                      <a:pt x="4499" y="6474"/>
                      <a:pt x="4499" y="6353"/>
                    </a:cubicBezTo>
                    <a:cubicBezTo>
                      <a:pt x="4499" y="6262"/>
                      <a:pt x="4499" y="6171"/>
                      <a:pt x="4499" y="6110"/>
                    </a:cubicBezTo>
                    <a:cubicBezTo>
                      <a:pt x="4499" y="5654"/>
                      <a:pt x="4439" y="5289"/>
                      <a:pt x="4287" y="4985"/>
                    </a:cubicBezTo>
                    <a:cubicBezTo>
                      <a:pt x="4135" y="4712"/>
                      <a:pt x="3952" y="4468"/>
                      <a:pt x="3739" y="4316"/>
                    </a:cubicBezTo>
                    <a:cubicBezTo>
                      <a:pt x="3679" y="4256"/>
                      <a:pt x="3618" y="4225"/>
                      <a:pt x="3557" y="4195"/>
                    </a:cubicBezTo>
                    <a:cubicBezTo>
                      <a:pt x="3375" y="4073"/>
                      <a:pt x="3192" y="3952"/>
                      <a:pt x="2949" y="3860"/>
                    </a:cubicBezTo>
                    <a:lnTo>
                      <a:pt x="2919" y="3830"/>
                    </a:lnTo>
                    <a:lnTo>
                      <a:pt x="2919" y="1976"/>
                    </a:lnTo>
                    <a:cubicBezTo>
                      <a:pt x="3192" y="2037"/>
                      <a:pt x="3527" y="2158"/>
                      <a:pt x="3891" y="2371"/>
                    </a:cubicBezTo>
                    <a:cubicBezTo>
                      <a:pt x="3952" y="2401"/>
                      <a:pt x="4013" y="2462"/>
                      <a:pt x="4074" y="2493"/>
                    </a:cubicBezTo>
                    <a:lnTo>
                      <a:pt x="4560" y="1368"/>
                    </a:lnTo>
                    <a:cubicBezTo>
                      <a:pt x="4317" y="1155"/>
                      <a:pt x="4074" y="1003"/>
                      <a:pt x="3800" y="882"/>
                    </a:cubicBezTo>
                    <a:lnTo>
                      <a:pt x="3770" y="882"/>
                    </a:lnTo>
                    <a:cubicBezTo>
                      <a:pt x="3527" y="760"/>
                      <a:pt x="3223" y="699"/>
                      <a:pt x="2919" y="669"/>
                    </a:cubicBezTo>
                    <a:lnTo>
                      <a:pt x="2919"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7" name="Google Shape;1047;p45"/>
              <p:cNvSpPr/>
              <p:nvPr/>
            </p:nvSpPr>
            <p:spPr>
              <a:xfrm>
                <a:off x="924475" y="2916725"/>
                <a:ext cx="762950" cy="954250"/>
              </a:xfrm>
              <a:custGeom>
                <a:avLst/>
                <a:gdLst/>
                <a:ahLst/>
                <a:cxnLst/>
                <a:rect l="l" t="t" r="r" b="b"/>
                <a:pathLst>
                  <a:path w="30518" h="38170" extrusionOk="0">
                    <a:moveTo>
                      <a:pt x="20396" y="1"/>
                    </a:moveTo>
                    <a:cubicBezTo>
                      <a:pt x="20396" y="61"/>
                      <a:pt x="20365" y="426"/>
                      <a:pt x="20061" y="973"/>
                    </a:cubicBezTo>
                    <a:cubicBezTo>
                      <a:pt x="19727" y="1581"/>
                      <a:pt x="19058" y="2371"/>
                      <a:pt x="17690" y="3222"/>
                    </a:cubicBezTo>
                    <a:cubicBezTo>
                      <a:pt x="14924" y="4925"/>
                      <a:pt x="1246" y="12220"/>
                      <a:pt x="1246" y="12220"/>
                    </a:cubicBezTo>
                    <a:cubicBezTo>
                      <a:pt x="0" y="13679"/>
                      <a:pt x="365" y="14986"/>
                      <a:pt x="1733" y="19089"/>
                    </a:cubicBezTo>
                    <a:cubicBezTo>
                      <a:pt x="3070" y="23192"/>
                      <a:pt x="7781" y="35807"/>
                      <a:pt x="9028" y="37539"/>
                    </a:cubicBezTo>
                    <a:cubicBezTo>
                      <a:pt x="9333" y="37971"/>
                      <a:pt x="9787" y="38170"/>
                      <a:pt x="10372" y="38170"/>
                    </a:cubicBezTo>
                    <a:cubicBezTo>
                      <a:pt x="10486" y="38170"/>
                      <a:pt x="10605" y="38162"/>
                      <a:pt x="10730" y="38147"/>
                    </a:cubicBezTo>
                    <a:cubicBezTo>
                      <a:pt x="12493" y="37995"/>
                      <a:pt x="15198" y="36475"/>
                      <a:pt x="18268" y="35168"/>
                    </a:cubicBezTo>
                    <a:cubicBezTo>
                      <a:pt x="22128" y="33557"/>
                      <a:pt x="27660" y="30518"/>
                      <a:pt x="29362" y="28968"/>
                    </a:cubicBezTo>
                    <a:cubicBezTo>
                      <a:pt x="29575" y="28785"/>
                      <a:pt x="29727" y="28603"/>
                      <a:pt x="29818" y="28451"/>
                    </a:cubicBezTo>
                    <a:cubicBezTo>
                      <a:pt x="30517" y="27205"/>
                      <a:pt x="20548" y="396"/>
                      <a:pt x="20396"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48" name="Google Shape;1048;p45"/>
              <p:cNvSpPr/>
              <p:nvPr/>
            </p:nvSpPr>
            <p:spPr>
              <a:xfrm>
                <a:off x="860625" y="3337350"/>
                <a:ext cx="326025" cy="124450"/>
              </a:xfrm>
              <a:custGeom>
                <a:avLst/>
                <a:gdLst/>
                <a:ahLst/>
                <a:cxnLst/>
                <a:rect l="l" t="t" r="r" b="b"/>
                <a:pathLst>
                  <a:path w="13041" h="4978" extrusionOk="0">
                    <a:moveTo>
                      <a:pt x="12184" y="0"/>
                    </a:moveTo>
                    <a:cubicBezTo>
                      <a:pt x="12134" y="0"/>
                      <a:pt x="12085" y="5"/>
                      <a:pt x="12038" y="15"/>
                    </a:cubicBezTo>
                    <a:cubicBezTo>
                      <a:pt x="11643" y="106"/>
                      <a:pt x="4925" y="3115"/>
                      <a:pt x="4652" y="3145"/>
                    </a:cubicBezTo>
                    <a:cubicBezTo>
                      <a:pt x="4646" y="3147"/>
                      <a:pt x="4639" y="3147"/>
                      <a:pt x="4631" y="3147"/>
                    </a:cubicBezTo>
                    <a:cubicBezTo>
                      <a:pt x="4227" y="3147"/>
                      <a:pt x="578" y="1717"/>
                      <a:pt x="578" y="1717"/>
                    </a:cubicBezTo>
                    <a:lnTo>
                      <a:pt x="1" y="2082"/>
                    </a:lnTo>
                    <a:cubicBezTo>
                      <a:pt x="1" y="2082"/>
                      <a:pt x="3193" y="4756"/>
                      <a:pt x="4591" y="4969"/>
                    </a:cubicBezTo>
                    <a:cubicBezTo>
                      <a:pt x="4626" y="4975"/>
                      <a:pt x="4665" y="4977"/>
                      <a:pt x="4708" y="4977"/>
                    </a:cubicBezTo>
                    <a:cubicBezTo>
                      <a:pt x="6337" y="4977"/>
                      <a:pt x="12919" y="1109"/>
                      <a:pt x="12919" y="1109"/>
                    </a:cubicBezTo>
                    <a:lnTo>
                      <a:pt x="13041" y="288"/>
                    </a:lnTo>
                    <a:cubicBezTo>
                      <a:pt x="13041" y="288"/>
                      <a:pt x="12584" y="0"/>
                      <a:pt x="12184"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049" name="Google Shape;1049;p45"/>
              <p:cNvSpPr/>
              <p:nvPr/>
            </p:nvSpPr>
            <p:spPr>
              <a:xfrm>
                <a:off x="860625" y="3344550"/>
                <a:ext cx="375425" cy="225000"/>
              </a:xfrm>
              <a:custGeom>
                <a:avLst/>
                <a:gdLst/>
                <a:ahLst/>
                <a:cxnLst/>
                <a:rect l="l" t="t" r="r" b="b"/>
                <a:pathLst>
                  <a:path w="15017" h="9000" extrusionOk="0">
                    <a:moveTo>
                      <a:pt x="13033" y="0"/>
                    </a:moveTo>
                    <a:cubicBezTo>
                      <a:pt x="12434" y="0"/>
                      <a:pt x="5469" y="3557"/>
                      <a:pt x="4803" y="3587"/>
                    </a:cubicBezTo>
                    <a:lnTo>
                      <a:pt x="4773" y="3587"/>
                    </a:lnTo>
                    <a:cubicBezTo>
                      <a:pt x="4256" y="3557"/>
                      <a:pt x="123" y="1854"/>
                      <a:pt x="1" y="1794"/>
                    </a:cubicBezTo>
                    <a:lnTo>
                      <a:pt x="1" y="1794"/>
                    </a:lnTo>
                    <a:cubicBezTo>
                      <a:pt x="62" y="1946"/>
                      <a:pt x="1916" y="7204"/>
                      <a:pt x="2098" y="7478"/>
                    </a:cubicBezTo>
                    <a:cubicBezTo>
                      <a:pt x="2247" y="7745"/>
                      <a:pt x="5966" y="8999"/>
                      <a:pt x="6986" y="8999"/>
                    </a:cubicBezTo>
                    <a:cubicBezTo>
                      <a:pt x="7010" y="8999"/>
                      <a:pt x="7032" y="8999"/>
                      <a:pt x="7053" y="8997"/>
                    </a:cubicBezTo>
                    <a:lnTo>
                      <a:pt x="7144" y="8997"/>
                    </a:lnTo>
                    <a:cubicBezTo>
                      <a:pt x="7873" y="8815"/>
                      <a:pt x="15016" y="5684"/>
                      <a:pt x="14956" y="4985"/>
                    </a:cubicBezTo>
                    <a:cubicBezTo>
                      <a:pt x="14925" y="4316"/>
                      <a:pt x="13618" y="0"/>
                      <a:pt x="13041" y="0"/>
                    </a:cubicBezTo>
                    <a:cubicBezTo>
                      <a:pt x="13038" y="0"/>
                      <a:pt x="13036" y="0"/>
                      <a:pt x="13033" y="0"/>
                    </a:cubicBezTo>
                    <a:close/>
                  </a:path>
                </a:pathLst>
              </a:custGeom>
              <a:solidFill>
                <a:srgbClr val="539C71"/>
              </a:solidFill>
              <a:ln>
                <a:noFill/>
              </a:ln>
            </p:spPr>
            <p:txBody>
              <a:bodyPr spcFirstLastPara="1" wrap="square" lIns="121900" tIns="121900" rIns="121900" bIns="121900" anchor="ctr" anchorCtr="0">
                <a:noAutofit/>
              </a:bodyPr>
              <a:lstStyle/>
              <a:p>
                <a:endParaRPr sz="2489"/>
              </a:p>
            </p:txBody>
          </p:sp>
          <p:sp>
            <p:nvSpPr>
              <p:cNvPr id="1050" name="Google Shape;1050;p45"/>
              <p:cNvSpPr/>
              <p:nvPr/>
            </p:nvSpPr>
            <p:spPr>
              <a:xfrm>
                <a:off x="1135325" y="3396000"/>
                <a:ext cx="83350" cy="65525"/>
              </a:xfrm>
              <a:custGeom>
                <a:avLst/>
                <a:gdLst/>
                <a:ahLst/>
                <a:cxnLst/>
                <a:rect l="l" t="t" r="r" b="b"/>
                <a:pathLst>
                  <a:path w="3334" h="2621" extrusionOk="0">
                    <a:moveTo>
                      <a:pt x="1421" y="1"/>
                    </a:moveTo>
                    <a:cubicBezTo>
                      <a:pt x="1318" y="1"/>
                      <a:pt x="1214" y="22"/>
                      <a:pt x="1110" y="70"/>
                    </a:cubicBezTo>
                    <a:cubicBezTo>
                      <a:pt x="0" y="597"/>
                      <a:pt x="715" y="2620"/>
                      <a:pt x="1843" y="2620"/>
                    </a:cubicBezTo>
                    <a:cubicBezTo>
                      <a:pt x="1950" y="2620"/>
                      <a:pt x="2061" y="2602"/>
                      <a:pt x="2174" y="2562"/>
                    </a:cubicBezTo>
                    <a:cubicBezTo>
                      <a:pt x="3333" y="2121"/>
                      <a:pt x="2438" y="1"/>
                      <a:pt x="1421"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grpSp>
        <p:grpSp>
          <p:nvGrpSpPr>
            <p:cNvPr id="1051" name="Google Shape;1051;p45"/>
            <p:cNvGrpSpPr/>
            <p:nvPr/>
          </p:nvGrpSpPr>
          <p:grpSpPr>
            <a:xfrm>
              <a:off x="3404553" y="2329701"/>
              <a:ext cx="432321" cy="612312"/>
              <a:chOff x="1462475" y="2164625"/>
              <a:chExt cx="395175" cy="559700"/>
            </a:xfrm>
          </p:grpSpPr>
          <p:sp>
            <p:nvSpPr>
              <p:cNvPr id="1052" name="Google Shape;1052;p45"/>
              <p:cNvSpPr/>
              <p:nvPr/>
            </p:nvSpPr>
            <p:spPr>
              <a:xfrm>
                <a:off x="1462475" y="2167475"/>
                <a:ext cx="341225" cy="556850"/>
              </a:xfrm>
              <a:custGeom>
                <a:avLst/>
                <a:gdLst/>
                <a:ahLst/>
                <a:cxnLst/>
                <a:rect l="l" t="t" r="r" b="b"/>
                <a:pathLst>
                  <a:path w="13649" h="22274" extrusionOk="0">
                    <a:moveTo>
                      <a:pt x="5563" y="0"/>
                    </a:moveTo>
                    <a:lnTo>
                      <a:pt x="2158" y="1308"/>
                    </a:lnTo>
                    <a:cubicBezTo>
                      <a:pt x="0" y="2159"/>
                      <a:pt x="61" y="7508"/>
                      <a:pt x="2280" y="13253"/>
                    </a:cubicBezTo>
                    <a:cubicBezTo>
                      <a:pt x="4298" y="18505"/>
                      <a:pt x="7447" y="22273"/>
                      <a:pt x="9624" y="22273"/>
                    </a:cubicBezTo>
                    <a:cubicBezTo>
                      <a:pt x="9841" y="22273"/>
                      <a:pt x="10048" y="22236"/>
                      <a:pt x="10244" y="22159"/>
                    </a:cubicBezTo>
                    <a:lnTo>
                      <a:pt x="13648" y="20852"/>
                    </a:lnTo>
                    <a:lnTo>
                      <a:pt x="11612" y="15593"/>
                    </a:lnTo>
                    <a:cubicBezTo>
                      <a:pt x="11338" y="13952"/>
                      <a:pt x="10852" y="12128"/>
                      <a:pt x="10122" y="10244"/>
                    </a:cubicBezTo>
                    <a:cubicBezTo>
                      <a:pt x="9393" y="8359"/>
                      <a:pt x="8511" y="6657"/>
                      <a:pt x="7599" y="5259"/>
                    </a:cubicBezTo>
                    <a:lnTo>
                      <a:pt x="5563"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3" name="Google Shape;1053;p45"/>
              <p:cNvSpPr/>
              <p:nvPr/>
            </p:nvSpPr>
            <p:spPr>
              <a:xfrm>
                <a:off x="1547575" y="2164625"/>
                <a:ext cx="310075" cy="527000"/>
              </a:xfrm>
              <a:custGeom>
                <a:avLst/>
                <a:gdLst/>
                <a:ahLst/>
                <a:cxnLst/>
                <a:rect l="l" t="t" r="r" b="b"/>
                <a:pathLst>
                  <a:path w="12403" h="21080" extrusionOk="0">
                    <a:moveTo>
                      <a:pt x="2805" y="1"/>
                    </a:moveTo>
                    <a:cubicBezTo>
                      <a:pt x="2589" y="1"/>
                      <a:pt x="2384" y="38"/>
                      <a:pt x="2189" y="114"/>
                    </a:cubicBezTo>
                    <a:cubicBezTo>
                      <a:pt x="1" y="935"/>
                      <a:pt x="61" y="6285"/>
                      <a:pt x="2280" y="12060"/>
                    </a:cubicBezTo>
                    <a:cubicBezTo>
                      <a:pt x="4327" y="17287"/>
                      <a:pt x="7456" y="21080"/>
                      <a:pt x="9629" y="21080"/>
                    </a:cubicBezTo>
                    <a:cubicBezTo>
                      <a:pt x="9844" y="21080"/>
                      <a:pt x="10050" y="21043"/>
                      <a:pt x="10244" y="20966"/>
                    </a:cubicBezTo>
                    <a:cubicBezTo>
                      <a:pt x="12402" y="20115"/>
                      <a:pt x="12372" y="14796"/>
                      <a:pt x="10122" y="9020"/>
                    </a:cubicBezTo>
                    <a:cubicBezTo>
                      <a:pt x="8104" y="3793"/>
                      <a:pt x="4977" y="1"/>
                      <a:pt x="2805"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54" name="Google Shape;1054;p45"/>
              <p:cNvSpPr/>
              <p:nvPr/>
            </p:nvSpPr>
            <p:spPr>
              <a:xfrm>
                <a:off x="1600775" y="2252325"/>
                <a:ext cx="205200" cy="351650"/>
              </a:xfrm>
              <a:custGeom>
                <a:avLst/>
                <a:gdLst/>
                <a:ahLst/>
                <a:cxnLst/>
                <a:rect l="l" t="t" r="r" b="b"/>
                <a:pathLst>
                  <a:path w="8208" h="14066" extrusionOk="0">
                    <a:moveTo>
                      <a:pt x="1793" y="1"/>
                    </a:moveTo>
                    <a:cubicBezTo>
                      <a:pt x="1655" y="1"/>
                      <a:pt x="1523" y="24"/>
                      <a:pt x="1399" y="72"/>
                    </a:cubicBezTo>
                    <a:cubicBezTo>
                      <a:pt x="1155" y="163"/>
                      <a:pt x="973" y="345"/>
                      <a:pt x="821" y="558"/>
                    </a:cubicBezTo>
                    <a:cubicBezTo>
                      <a:pt x="0" y="1774"/>
                      <a:pt x="213" y="4813"/>
                      <a:pt x="1459" y="8035"/>
                    </a:cubicBezTo>
                    <a:cubicBezTo>
                      <a:pt x="2706" y="11288"/>
                      <a:pt x="4590" y="13689"/>
                      <a:pt x="6019" y="14023"/>
                    </a:cubicBezTo>
                    <a:cubicBezTo>
                      <a:pt x="6142" y="14050"/>
                      <a:pt x="6259" y="14066"/>
                      <a:pt x="6369" y="14066"/>
                    </a:cubicBezTo>
                    <a:cubicBezTo>
                      <a:pt x="6505" y="14066"/>
                      <a:pt x="6631" y="14043"/>
                      <a:pt x="6748" y="13993"/>
                    </a:cubicBezTo>
                    <a:cubicBezTo>
                      <a:pt x="8207" y="13415"/>
                      <a:pt x="8177" y="9859"/>
                      <a:pt x="6687" y="6029"/>
                    </a:cubicBezTo>
                    <a:cubicBezTo>
                      <a:pt x="5328" y="2534"/>
                      <a:pt x="3235" y="1"/>
                      <a:pt x="179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55" name="Google Shape;1055;p45"/>
              <p:cNvSpPr/>
              <p:nvPr/>
            </p:nvSpPr>
            <p:spPr>
              <a:xfrm>
                <a:off x="1639525" y="2339200"/>
                <a:ext cx="91225" cy="175575"/>
              </a:xfrm>
              <a:custGeom>
                <a:avLst/>
                <a:gdLst/>
                <a:ahLst/>
                <a:cxnLst/>
                <a:rect l="l" t="t" r="r" b="b"/>
                <a:pathLst>
                  <a:path w="3649" h="7023" extrusionOk="0">
                    <a:moveTo>
                      <a:pt x="973" y="1733"/>
                    </a:moveTo>
                    <a:lnTo>
                      <a:pt x="1399" y="2828"/>
                    </a:lnTo>
                    <a:cubicBezTo>
                      <a:pt x="1156" y="2706"/>
                      <a:pt x="1004" y="2554"/>
                      <a:pt x="943" y="2341"/>
                    </a:cubicBezTo>
                    <a:cubicBezTo>
                      <a:pt x="821" y="2068"/>
                      <a:pt x="852" y="1855"/>
                      <a:pt x="973" y="1733"/>
                    </a:cubicBezTo>
                    <a:close/>
                    <a:moveTo>
                      <a:pt x="2159" y="4135"/>
                    </a:moveTo>
                    <a:cubicBezTo>
                      <a:pt x="2432" y="4226"/>
                      <a:pt x="2645" y="4408"/>
                      <a:pt x="2736" y="4651"/>
                    </a:cubicBezTo>
                    <a:cubicBezTo>
                      <a:pt x="2797" y="4803"/>
                      <a:pt x="2827" y="4955"/>
                      <a:pt x="2797" y="5077"/>
                    </a:cubicBezTo>
                    <a:cubicBezTo>
                      <a:pt x="2767" y="5199"/>
                      <a:pt x="2706" y="5290"/>
                      <a:pt x="2645" y="5381"/>
                    </a:cubicBezTo>
                    <a:lnTo>
                      <a:pt x="2159" y="4135"/>
                    </a:lnTo>
                    <a:close/>
                    <a:moveTo>
                      <a:pt x="760" y="1"/>
                    </a:moveTo>
                    <a:lnTo>
                      <a:pt x="365" y="153"/>
                    </a:lnTo>
                    <a:lnTo>
                      <a:pt x="578" y="670"/>
                    </a:lnTo>
                    <a:cubicBezTo>
                      <a:pt x="305" y="852"/>
                      <a:pt x="122" y="1126"/>
                      <a:pt x="61" y="1490"/>
                    </a:cubicBezTo>
                    <a:cubicBezTo>
                      <a:pt x="1" y="1855"/>
                      <a:pt x="61" y="2250"/>
                      <a:pt x="244" y="2706"/>
                    </a:cubicBezTo>
                    <a:cubicBezTo>
                      <a:pt x="396" y="3132"/>
                      <a:pt x="608" y="3436"/>
                      <a:pt x="821" y="3618"/>
                    </a:cubicBezTo>
                    <a:cubicBezTo>
                      <a:pt x="1064" y="3800"/>
                      <a:pt x="1338" y="3922"/>
                      <a:pt x="1642" y="4013"/>
                    </a:cubicBezTo>
                    <a:lnTo>
                      <a:pt x="2219" y="5533"/>
                    </a:lnTo>
                    <a:cubicBezTo>
                      <a:pt x="2098" y="5533"/>
                      <a:pt x="1976" y="5533"/>
                      <a:pt x="1824" y="5502"/>
                    </a:cubicBezTo>
                    <a:cubicBezTo>
                      <a:pt x="1672" y="5442"/>
                      <a:pt x="1520" y="5411"/>
                      <a:pt x="1399" y="5320"/>
                    </a:cubicBezTo>
                    <a:lnTo>
                      <a:pt x="1399" y="5320"/>
                    </a:lnTo>
                    <a:lnTo>
                      <a:pt x="1429" y="6323"/>
                    </a:lnTo>
                    <a:cubicBezTo>
                      <a:pt x="1721" y="6480"/>
                      <a:pt x="2013" y="6571"/>
                      <a:pt x="2305" y="6571"/>
                    </a:cubicBezTo>
                    <a:cubicBezTo>
                      <a:pt x="2408" y="6571"/>
                      <a:pt x="2511" y="6560"/>
                      <a:pt x="2615" y="6536"/>
                    </a:cubicBezTo>
                    <a:lnTo>
                      <a:pt x="2797" y="7022"/>
                    </a:lnTo>
                    <a:lnTo>
                      <a:pt x="3222" y="6870"/>
                    </a:lnTo>
                    <a:lnTo>
                      <a:pt x="3040" y="6414"/>
                    </a:lnTo>
                    <a:cubicBezTo>
                      <a:pt x="3253" y="6293"/>
                      <a:pt x="3405" y="6110"/>
                      <a:pt x="3496" y="5898"/>
                    </a:cubicBezTo>
                    <a:cubicBezTo>
                      <a:pt x="3587" y="5685"/>
                      <a:pt x="3648" y="5442"/>
                      <a:pt x="3618" y="5168"/>
                    </a:cubicBezTo>
                    <a:cubicBezTo>
                      <a:pt x="3618" y="4895"/>
                      <a:pt x="3557" y="4621"/>
                      <a:pt x="3466" y="4347"/>
                    </a:cubicBezTo>
                    <a:cubicBezTo>
                      <a:pt x="3314" y="4013"/>
                      <a:pt x="3162" y="3740"/>
                      <a:pt x="3010" y="3557"/>
                    </a:cubicBezTo>
                    <a:cubicBezTo>
                      <a:pt x="2827" y="3344"/>
                      <a:pt x="2675" y="3223"/>
                      <a:pt x="2523" y="3132"/>
                    </a:cubicBezTo>
                    <a:cubicBezTo>
                      <a:pt x="2341" y="3071"/>
                      <a:pt x="2159" y="3010"/>
                      <a:pt x="1946" y="2980"/>
                    </a:cubicBezTo>
                    <a:lnTo>
                      <a:pt x="1915" y="2949"/>
                    </a:lnTo>
                    <a:lnTo>
                      <a:pt x="1368" y="1521"/>
                    </a:lnTo>
                    <a:cubicBezTo>
                      <a:pt x="1581" y="1521"/>
                      <a:pt x="1824" y="1551"/>
                      <a:pt x="2159" y="1673"/>
                    </a:cubicBezTo>
                    <a:lnTo>
                      <a:pt x="2067" y="700"/>
                    </a:lnTo>
                    <a:cubicBezTo>
                      <a:pt x="1885" y="609"/>
                      <a:pt x="1703" y="548"/>
                      <a:pt x="1520" y="518"/>
                    </a:cubicBezTo>
                    <a:cubicBezTo>
                      <a:pt x="1444" y="502"/>
                      <a:pt x="1361" y="495"/>
                      <a:pt x="1270" y="495"/>
                    </a:cubicBezTo>
                    <a:cubicBezTo>
                      <a:pt x="1178" y="495"/>
                      <a:pt x="1080" y="502"/>
                      <a:pt x="973" y="518"/>
                    </a:cubicBezTo>
                    <a:lnTo>
                      <a:pt x="760"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6" name="Google Shape;1056;p45"/>
              <p:cNvSpPr/>
              <p:nvPr/>
            </p:nvSpPr>
            <p:spPr>
              <a:xfrm>
                <a:off x="1621300" y="2252325"/>
                <a:ext cx="184675" cy="351650"/>
              </a:xfrm>
              <a:custGeom>
                <a:avLst/>
                <a:gdLst/>
                <a:ahLst/>
                <a:cxnLst/>
                <a:rect l="l" t="t" r="r" b="b"/>
                <a:pathLst>
                  <a:path w="7387" h="14066" extrusionOk="0">
                    <a:moveTo>
                      <a:pt x="972" y="1"/>
                    </a:moveTo>
                    <a:cubicBezTo>
                      <a:pt x="834" y="1"/>
                      <a:pt x="702" y="24"/>
                      <a:pt x="578" y="72"/>
                    </a:cubicBezTo>
                    <a:cubicBezTo>
                      <a:pt x="334" y="163"/>
                      <a:pt x="152" y="345"/>
                      <a:pt x="0" y="558"/>
                    </a:cubicBezTo>
                    <a:cubicBezTo>
                      <a:pt x="1429" y="892"/>
                      <a:pt x="3313" y="3294"/>
                      <a:pt x="4559" y="6515"/>
                    </a:cubicBezTo>
                    <a:cubicBezTo>
                      <a:pt x="5806" y="9768"/>
                      <a:pt x="6018" y="12807"/>
                      <a:pt x="5198" y="14023"/>
                    </a:cubicBezTo>
                    <a:cubicBezTo>
                      <a:pt x="5321" y="14050"/>
                      <a:pt x="5438" y="14066"/>
                      <a:pt x="5548" y="14066"/>
                    </a:cubicBezTo>
                    <a:cubicBezTo>
                      <a:pt x="5684" y="14066"/>
                      <a:pt x="5810" y="14043"/>
                      <a:pt x="5927" y="13993"/>
                    </a:cubicBezTo>
                    <a:cubicBezTo>
                      <a:pt x="7386" y="13415"/>
                      <a:pt x="7356" y="9859"/>
                      <a:pt x="5866" y="6029"/>
                    </a:cubicBezTo>
                    <a:cubicBezTo>
                      <a:pt x="4507" y="2534"/>
                      <a:pt x="2414" y="1"/>
                      <a:pt x="972"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057" name="Google Shape;1057;p45"/>
            <p:cNvGrpSpPr/>
            <p:nvPr/>
          </p:nvGrpSpPr>
          <p:grpSpPr>
            <a:xfrm>
              <a:off x="3515025" y="3089950"/>
              <a:ext cx="504600" cy="518275"/>
              <a:chOff x="1860650" y="2700150"/>
              <a:chExt cx="504600" cy="518275"/>
            </a:xfrm>
          </p:grpSpPr>
          <p:sp>
            <p:nvSpPr>
              <p:cNvPr id="1058" name="Google Shape;1058;p45"/>
              <p:cNvSpPr/>
              <p:nvPr/>
            </p:nvSpPr>
            <p:spPr>
              <a:xfrm>
                <a:off x="1860650" y="2700150"/>
                <a:ext cx="454450" cy="518275"/>
              </a:xfrm>
              <a:custGeom>
                <a:avLst/>
                <a:gdLst/>
                <a:ahLst/>
                <a:cxnLst/>
                <a:rect l="l" t="t" r="r" b="b"/>
                <a:pathLst>
                  <a:path w="18178" h="20731" extrusionOk="0">
                    <a:moveTo>
                      <a:pt x="9089" y="1"/>
                    </a:moveTo>
                    <a:cubicBezTo>
                      <a:pt x="4074" y="1"/>
                      <a:pt x="1" y="4621"/>
                      <a:pt x="1" y="10366"/>
                    </a:cubicBezTo>
                    <a:cubicBezTo>
                      <a:pt x="1" y="16080"/>
                      <a:pt x="4074" y="20731"/>
                      <a:pt x="9089" y="20731"/>
                    </a:cubicBezTo>
                    <a:lnTo>
                      <a:pt x="11095" y="20731"/>
                    </a:lnTo>
                    <a:lnTo>
                      <a:pt x="11095" y="20487"/>
                    </a:lnTo>
                    <a:cubicBezTo>
                      <a:pt x="15138" y="19454"/>
                      <a:pt x="18177" y="15320"/>
                      <a:pt x="18177" y="10366"/>
                    </a:cubicBezTo>
                    <a:cubicBezTo>
                      <a:pt x="18177" y="5411"/>
                      <a:pt x="15138" y="1277"/>
                      <a:pt x="11095" y="244"/>
                    </a:cubicBezTo>
                    <a:lnTo>
                      <a:pt x="11095"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9" name="Google Shape;1059;p45"/>
              <p:cNvSpPr/>
              <p:nvPr/>
            </p:nvSpPr>
            <p:spPr>
              <a:xfrm>
                <a:off x="1910800" y="2700150"/>
                <a:ext cx="454450" cy="518275"/>
              </a:xfrm>
              <a:custGeom>
                <a:avLst/>
                <a:gdLst/>
                <a:ahLst/>
                <a:cxnLst/>
                <a:rect l="l" t="t" r="r" b="b"/>
                <a:pathLst>
                  <a:path w="18178" h="20731" extrusionOk="0">
                    <a:moveTo>
                      <a:pt x="9089" y="1"/>
                    </a:moveTo>
                    <a:cubicBezTo>
                      <a:pt x="4074" y="1"/>
                      <a:pt x="1" y="4621"/>
                      <a:pt x="1" y="10366"/>
                    </a:cubicBezTo>
                    <a:cubicBezTo>
                      <a:pt x="1" y="16080"/>
                      <a:pt x="4074" y="20731"/>
                      <a:pt x="9089" y="20731"/>
                    </a:cubicBezTo>
                    <a:cubicBezTo>
                      <a:pt x="14104" y="20731"/>
                      <a:pt x="18177" y="16080"/>
                      <a:pt x="18177" y="10366"/>
                    </a:cubicBezTo>
                    <a:cubicBezTo>
                      <a:pt x="18177" y="4621"/>
                      <a:pt x="14104" y="1"/>
                      <a:pt x="9089"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60" name="Google Shape;1060;p45"/>
              <p:cNvSpPr/>
              <p:nvPr/>
            </p:nvSpPr>
            <p:spPr>
              <a:xfrm>
                <a:off x="1971600" y="2769300"/>
                <a:ext cx="332850" cy="379975"/>
              </a:xfrm>
              <a:custGeom>
                <a:avLst/>
                <a:gdLst/>
                <a:ahLst/>
                <a:cxnLst/>
                <a:rect l="l" t="t" r="r" b="b"/>
                <a:pathLst>
                  <a:path w="13314" h="15199" extrusionOk="0">
                    <a:moveTo>
                      <a:pt x="6657" y="1"/>
                    </a:moveTo>
                    <a:cubicBezTo>
                      <a:pt x="6384" y="1"/>
                      <a:pt x="6110" y="31"/>
                      <a:pt x="5867" y="62"/>
                    </a:cubicBezTo>
                    <a:cubicBezTo>
                      <a:pt x="2554" y="487"/>
                      <a:pt x="0" y="3709"/>
                      <a:pt x="0" y="7600"/>
                    </a:cubicBezTo>
                    <a:cubicBezTo>
                      <a:pt x="0" y="11490"/>
                      <a:pt x="2554" y="14712"/>
                      <a:pt x="5867" y="15138"/>
                    </a:cubicBezTo>
                    <a:cubicBezTo>
                      <a:pt x="6110" y="15168"/>
                      <a:pt x="6384" y="15199"/>
                      <a:pt x="6657" y="15199"/>
                    </a:cubicBezTo>
                    <a:cubicBezTo>
                      <a:pt x="10335" y="15199"/>
                      <a:pt x="13314" y="11794"/>
                      <a:pt x="13314" y="7600"/>
                    </a:cubicBezTo>
                    <a:cubicBezTo>
                      <a:pt x="13314" y="3405"/>
                      <a:pt x="10335" y="1"/>
                      <a:pt x="6657"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1" name="Google Shape;1061;p45"/>
              <p:cNvSpPr/>
              <p:nvPr/>
            </p:nvSpPr>
            <p:spPr>
              <a:xfrm>
                <a:off x="1971600" y="2770825"/>
                <a:ext cx="293350" cy="376925"/>
              </a:xfrm>
              <a:custGeom>
                <a:avLst/>
                <a:gdLst/>
                <a:ahLst/>
                <a:cxnLst/>
                <a:rect l="l" t="t" r="r" b="b"/>
                <a:pathLst>
                  <a:path w="11734" h="15077" extrusionOk="0">
                    <a:moveTo>
                      <a:pt x="5867" y="1"/>
                    </a:moveTo>
                    <a:cubicBezTo>
                      <a:pt x="2554" y="426"/>
                      <a:pt x="0" y="3648"/>
                      <a:pt x="0" y="7539"/>
                    </a:cubicBezTo>
                    <a:cubicBezTo>
                      <a:pt x="0" y="8998"/>
                      <a:pt x="365" y="10335"/>
                      <a:pt x="973" y="11490"/>
                    </a:cubicBezTo>
                    <a:cubicBezTo>
                      <a:pt x="1703" y="12858"/>
                      <a:pt x="2766" y="13922"/>
                      <a:pt x="4073" y="14530"/>
                    </a:cubicBezTo>
                    <a:cubicBezTo>
                      <a:pt x="4651" y="14803"/>
                      <a:pt x="5229" y="14986"/>
                      <a:pt x="5867" y="15077"/>
                    </a:cubicBezTo>
                    <a:cubicBezTo>
                      <a:pt x="9180" y="14651"/>
                      <a:pt x="11733" y="11429"/>
                      <a:pt x="11733" y="7539"/>
                    </a:cubicBezTo>
                    <a:cubicBezTo>
                      <a:pt x="11733" y="3648"/>
                      <a:pt x="9180" y="426"/>
                      <a:pt x="586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2" name="Google Shape;1062;p45"/>
              <p:cNvSpPr/>
              <p:nvPr/>
            </p:nvSpPr>
            <p:spPr>
              <a:xfrm>
                <a:off x="2064300" y="2815650"/>
                <a:ext cx="147450" cy="287275"/>
              </a:xfrm>
              <a:custGeom>
                <a:avLst/>
                <a:gdLst/>
                <a:ahLst/>
                <a:cxnLst/>
                <a:rect l="l" t="t" r="r" b="b"/>
                <a:pathLst>
                  <a:path w="5898" h="11491" extrusionOk="0">
                    <a:moveTo>
                      <a:pt x="2767" y="2615"/>
                    </a:moveTo>
                    <a:lnTo>
                      <a:pt x="2767" y="4469"/>
                    </a:lnTo>
                    <a:cubicBezTo>
                      <a:pt x="2372" y="4196"/>
                      <a:pt x="2159" y="3892"/>
                      <a:pt x="2159" y="3527"/>
                    </a:cubicBezTo>
                    <a:cubicBezTo>
                      <a:pt x="2159" y="3071"/>
                      <a:pt x="2372" y="2767"/>
                      <a:pt x="2767" y="2615"/>
                    </a:cubicBezTo>
                    <a:close/>
                    <a:moveTo>
                      <a:pt x="3283" y="6840"/>
                    </a:moveTo>
                    <a:cubicBezTo>
                      <a:pt x="3800" y="7144"/>
                      <a:pt x="4074" y="7509"/>
                      <a:pt x="4074" y="7934"/>
                    </a:cubicBezTo>
                    <a:cubicBezTo>
                      <a:pt x="4074" y="8208"/>
                      <a:pt x="4013" y="8420"/>
                      <a:pt x="3861" y="8603"/>
                    </a:cubicBezTo>
                    <a:cubicBezTo>
                      <a:pt x="3709" y="8785"/>
                      <a:pt x="3527" y="8907"/>
                      <a:pt x="3283" y="8968"/>
                    </a:cubicBezTo>
                    <a:lnTo>
                      <a:pt x="3283" y="6840"/>
                    </a:lnTo>
                    <a:close/>
                    <a:moveTo>
                      <a:pt x="2767" y="1"/>
                    </a:moveTo>
                    <a:lnTo>
                      <a:pt x="2767" y="852"/>
                    </a:lnTo>
                    <a:cubicBezTo>
                      <a:pt x="2037" y="974"/>
                      <a:pt x="1490" y="1278"/>
                      <a:pt x="1065" y="1764"/>
                    </a:cubicBezTo>
                    <a:cubicBezTo>
                      <a:pt x="639" y="2281"/>
                      <a:pt x="426" y="2919"/>
                      <a:pt x="426" y="3679"/>
                    </a:cubicBezTo>
                    <a:cubicBezTo>
                      <a:pt x="426" y="4378"/>
                      <a:pt x="609" y="4955"/>
                      <a:pt x="943" y="5351"/>
                    </a:cubicBezTo>
                    <a:cubicBezTo>
                      <a:pt x="1277" y="5746"/>
                      <a:pt x="1733" y="6080"/>
                      <a:pt x="2311" y="6354"/>
                    </a:cubicBezTo>
                    <a:lnTo>
                      <a:pt x="2311" y="8968"/>
                    </a:lnTo>
                    <a:cubicBezTo>
                      <a:pt x="2037" y="8907"/>
                      <a:pt x="1764" y="8816"/>
                      <a:pt x="1490" y="8664"/>
                    </a:cubicBezTo>
                    <a:cubicBezTo>
                      <a:pt x="1217" y="8512"/>
                      <a:pt x="943" y="8360"/>
                      <a:pt x="730" y="8177"/>
                    </a:cubicBezTo>
                    <a:lnTo>
                      <a:pt x="1" y="9667"/>
                    </a:lnTo>
                    <a:cubicBezTo>
                      <a:pt x="669" y="10214"/>
                      <a:pt x="1429" y="10548"/>
                      <a:pt x="2311" y="10670"/>
                    </a:cubicBezTo>
                    <a:lnTo>
                      <a:pt x="2311" y="11490"/>
                    </a:lnTo>
                    <a:lnTo>
                      <a:pt x="3283" y="11490"/>
                    </a:lnTo>
                    <a:lnTo>
                      <a:pt x="3283" y="10700"/>
                    </a:lnTo>
                    <a:cubicBezTo>
                      <a:pt x="3800" y="10639"/>
                      <a:pt x="4256" y="10487"/>
                      <a:pt x="4651" y="10214"/>
                    </a:cubicBezTo>
                    <a:cubicBezTo>
                      <a:pt x="5046" y="9971"/>
                      <a:pt x="5320" y="9636"/>
                      <a:pt x="5533" y="9211"/>
                    </a:cubicBezTo>
                    <a:cubicBezTo>
                      <a:pt x="5715" y="8816"/>
                      <a:pt x="5837" y="8390"/>
                      <a:pt x="5837" y="7934"/>
                    </a:cubicBezTo>
                    <a:cubicBezTo>
                      <a:pt x="5837" y="7357"/>
                      <a:pt x="5715" y="6870"/>
                      <a:pt x="5533" y="6475"/>
                    </a:cubicBezTo>
                    <a:cubicBezTo>
                      <a:pt x="5350" y="6110"/>
                      <a:pt x="5107" y="5806"/>
                      <a:pt x="4834" y="5594"/>
                    </a:cubicBezTo>
                    <a:cubicBezTo>
                      <a:pt x="4530" y="5381"/>
                      <a:pt x="4195" y="5199"/>
                      <a:pt x="3800" y="5016"/>
                    </a:cubicBezTo>
                    <a:lnTo>
                      <a:pt x="3739" y="4986"/>
                    </a:lnTo>
                    <a:lnTo>
                      <a:pt x="3739" y="2585"/>
                    </a:lnTo>
                    <a:cubicBezTo>
                      <a:pt x="4195" y="2676"/>
                      <a:pt x="4682" y="2889"/>
                      <a:pt x="5259" y="3223"/>
                    </a:cubicBezTo>
                    <a:lnTo>
                      <a:pt x="5898" y="1764"/>
                    </a:lnTo>
                    <a:cubicBezTo>
                      <a:pt x="5563" y="1521"/>
                      <a:pt x="5229" y="1338"/>
                      <a:pt x="4894" y="1156"/>
                    </a:cubicBezTo>
                    <a:cubicBezTo>
                      <a:pt x="4591" y="1004"/>
                      <a:pt x="4195" y="913"/>
                      <a:pt x="3739" y="882"/>
                    </a:cubicBezTo>
                    <a:lnTo>
                      <a:pt x="3739"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063" name="Google Shape;1063;p45"/>
            <p:cNvGrpSpPr/>
            <p:nvPr/>
          </p:nvGrpSpPr>
          <p:grpSpPr>
            <a:xfrm>
              <a:off x="2667911" y="2312212"/>
              <a:ext cx="655087" cy="561195"/>
              <a:chOff x="713225" y="2091550"/>
              <a:chExt cx="598800" cy="512975"/>
            </a:xfrm>
          </p:grpSpPr>
          <p:sp>
            <p:nvSpPr>
              <p:cNvPr id="1064" name="Google Shape;1064;p45"/>
              <p:cNvSpPr/>
              <p:nvPr/>
            </p:nvSpPr>
            <p:spPr>
              <a:xfrm>
                <a:off x="713225" y="2136450"/>
                <a:ext cx="559300" cy="468075"/>
              </a:xfrm>
              <a:custGeom>
                <a:avLst/>
                <a:gdLst/>
                <a:ahLst/>
                <a:cxnLst/>
                <a:rect l="l" t="t" r="r" b="b"/>
                <a:pathLst>
                  <a:path w="22372" h="18723" extrusionOk="0">
                    <a:moveTo>
                      <a:pt x="10463" y="0"/>
                    </a:moveTo>
                    <a:cubicBezTo>
                      <a:pt x="7687" y="0"/>
                      <a:pt x="5091" y="1072"/>
                      <a:pt x="3374" y="3035"/>
                    </a:cubicBezTo>
                    <a:lnTo>
                      <a:pt x="3161" y="2913"/>
                    </a:lnTo>
                    <a:lnTo>
                      <a:pt x="2249" y="4707"/>
                    </a:lnTo>
                    <a:cubicBezTo>
                      <a:pt x="0" y="9205"/>
                      <a:pt x="2341" y="14920"/>
                      <a:pt x="7447" y="17473"/>
                    </a:cubicBezTo>
                    <a:cubicBezTo>
                      <a:pt x="9132" y="18320"/>
                      <a:pt x="10904" y="18723"/>
                      <a:pt x="12606" y="18723"/>
                    </a:cubicBezTo>
                    <a:cubicBezTo>
                      <a:pt x="16092" y="18723"/>
                      <a:pt x="19279" y="17031"/>
                      <a:pt x="20791" y="14008"/>
                    </a:cubicBezTo>
                    <a:lnTo>
                      <a:pt x="21703" y="12214"/>
                    </a:lnTo>
                    <a:lnTo>
                      <a:pt x="21460" y="12093"/>
                    </a:lnTo>
                    <a:cubicBezTo>
                      <a:pt x="22371" y="8020"/>
                      <a:pt x="20031" y="3460"/>
                      <a:pt x="15593" y="1241"/>
                    </a:cubicBezTo>
                    <a:cubicBezTo>
                      <a:pt x="13922" y="400"/>
                      <a:pt x="12159" y="0"/>
                      <a:pt x="10463"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5" name="Google Shape;1065;p45"/>
              <p:cNvSpPr/>
              <p:nvPr/>
            </p:nvSpPr>
            <p:spPr>
              <a:xfrm>
                <a:off x="736025" y="2091550"/>
                <a:ext cx="576000" cy="468150"/>
              </a:xfrm>
              <a:custGeom>
                <a:avLst/>
                <a:gdLst/>
                <a:ahLst/>
                <a:cxnLst/>
                <a:rect l="l" t="t" r="r" b="b"/>
                <a:pathLst>
                  <a:path w="23040" h="18726" extrusionOk="0">
                    <a:moveTo>
                      <a:pt x="10469" y="1"/>
                    </a:moveTo>
                    <a:cubicBezTo>
                      <a:pt x="6974" y="1"/>
                      <a:pt x="3764" y="1700"/>
                      <a:pt x="2249" y="4709"/>
                    </a:cubicBezTo>
                    <a:cubicBezTo>
                      <a:pt x="0" y="9208"/>
                      <a:pt x="2310" y="14922"/>
                      <a:pt x="7447" y="17475"/>
                    </a:cubicBezTo>
                    <a:cubicBezTo>
                      <a:pt x="9122" y="18323"/>
                      <a:pt x="10891" y="18725"/>
                      <a:pt x="12592" y="18725"/>
                    </a:cubicBezTo>
                    <a:cubicBezTo>
                      <a:pt x="16079" y="18725"/>
                      <a:pt x="19279" y="17034"/>
                      <a:pt x="20791" y="14010"/>
                    </a:cubicBezTo>
                    <a:cubicBezTo>
                      <a:pt x="23040" y="9542"/>
                      <a:pt x="20730" y="3797"/>
                      <a:pt x="15593" y="1244"/>
                    </a:cubicBezTo>
                    <a:cubicBezTo>
                      <a:pt x="13925" y="400"/>
                      <a:pt x="12164" y="1"/>
                      <a:pt x="10469"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66" name="Google Shape;1066;p45"/>
              <p:cNvSpPr/>
              <p:nvPr/>
            </p:nvSpPr>
            <p:spPr>
              <a:xfrm>
                <a:off x="819600" y="2154300"/>
                <a:ext cx="414925" cy="342675"/>
              </a:xfrm>
              <a:custGeom>
                <a:avLst/>
                <a:gdLst/>
                <a:ahLst/>
                <a:cxnLst/>
                <a:rect l="l" t="t" r="r" b="b"/>
                <a:pathLst>
                  <a:path w="16597" h="13707" extrusionOk="0">
                    <a:moveTo>
                      <a:pt x="7413" y="0"/>
                    </a:moveTo>
                    <a:cubicBezTo>
                      <a:pt x="4852" y="0"/>
                      <a:pt x="2495" y="1232"/>
                      <a:pt x="1368" y="3445"/>
                    </a:cubicBezTo>
                    <a:cubicBezTo>
                      <a:pt x="1277" y="3689"/>
                      <a:pt x="1156" y="3932"/>
                      <a:pt x="1064" y="4175"/>
                    </a:cubicBezTo>
                    <a:cubicBezTo>
                      <a:pt x="1" y="7336"/>
                      <a:pt x="1703" y="11075"/>
                      <a:pt x="5198" y="12807"/>
                    </a:cubicBezTo>
                    <a:cubicBezTo>
                      <a:pt x="6418" y="13417"/>
                      <a:pt x="7706" y="13707"/>
                      <a:pt x="8945" y="13707"/>
                    </a:cubicBezTo>
                    <a:cubicBezTo>
                      <a:pt x="11225" y="13707"/>
                      <a:pt x="13339" y="12726"/>
                      <a:pt x="14560" y="10953"/>
                    </a:cubicBezTo>
                    <a:cubicBezTo>
                      <a:pt x="14712" y="10710"/>
                      <a:pt x="14834" y="10497"/>
                      <a:pt x="14955" y="10254"/>
                    </a:cubicBezTo>
                    <a:cubicBezTo>
                      <a:pt x="16597" y="6971"/>
                      <a:pt x="14894" y="2777"/>
                      <a:pt x="11156" y="892"/>
                    </a:cubicBezTo>
                    <a:cubicBezTo>
                      <a:pt x="9938" y="288"/>
                      <a:pt x="8652" y="0"/>
                      <a:pt x="7413"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7" name="Google Shape;1067;p45"/>
              <p:cNvSpPr/>
              <p:nvPr/>
            </p:nvSpPr>
            <p:spPr>
              <a:xfrm>
                <a:off x="819600" y="2189300"/>
                <a:ext cx="391375" cy="308050"/>
              </a:xfrm>
              <a:custGeom>
                <a:avLst/>
                <a:gdLst/>
                <a:ahLst/>
                <a:cxnLst/>
                <a:rect l="l" t="t" r="r" b="b"/>
                <a:pathLst>
                  <a:path w="15655" h="12322" extrusionOk="0">
                    <a:moveTo>
                      <a:pt x="6668" y="0"/>
                    </a:moveTo>
                    <a:cubicBezTo>
                      <a:pt x="4387" y="0"/>
                      <a:pt x="2282" y="988"/>
                      <a:pt x="1064" y="2775"/>
                    </a:cubicBezTo>
                    <a:cubicBezTo>
                      <a:pt x="1" y="5936"/>
                      <a:pt x="1703" y="9675"/>
                      <a:pt x="5198" y="11407"/>
                    </a:cubicBezTo>
                    <a:cubicBezTo>
                      <a:pt x="6417" y="12017"/>
                      <a:pt x="7719" y="12321"/>
                      <a:pt x="8971" y="12321"/>
                    </a:cubicBezTo>
                    <a:cubicBezTo>
                      <a:pt x="9031" y="12321"/>
                      <a:pt x="9090" y="12321"/>
                      <a:pt x="9150" y="12319"/>
                    </a:cubicBezTo>
                    <a:cubicBezTo>
                      <a:pt x="10700" y="12258"/>
                      <a:pt x="12128" y="11772"/>
                      <a:pt x="13284" y="10891"/>
                    </a:cubicBezTo>
                    <a:cubicBezTo>
                      <a:pt x="13770" y="10526"/>
                      <a:pt x="14195" y="10070"/>
                      <a:pt x="14560" y="9553"/>
                    </a:cubicBezTo>
                    <a:cubicBezTo>
                      <a:pt x="15654" y="6392"/>
                      <a:pt x="13922" y="2653"/>
                      <a:pt x="10457" y="921"/>
                    </a:cubicBezTo>
                    <a:cubicBezTo>
                      <a:pt x="9219" y="297"/>
                      <a:pt x="7917" y="0"/>
                      <a:pt x="66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8" name="Google Shape;1068;p45"/>
              <p:cNvSpPr/>
              <p:nvPr/>
            </p:nvSpPr>
            <p:spPr>
              <a:xfrm>
                <a:off x="893300" y="2215350"/>
                <a:ext cx="262950" cy="220400"/>
              </a:xfrm>
              <a:custGeom>
                <a:avLst/>
                <a:gdLst/>
                <a:ahLst/>
                <a:cxnLst/>
                <a:rect l="l" t="t" r="r" b="b"/>
                <a:pathLst>
                  <a:path w="10518" h="8816" extrusionOk="0">
                    <a:moveTo>
                      <a:pt x="2372" y="3162"/>
                    </a:moveTo>
                    <a:lnTo>
                      <a:pt x="4013" y="4013"/>
                    </a:lnTo>
                    <a:cubicBezTo>
                      <a:pt x="3748" y="4145"/>
                      <a:pt x="3507" y="4219"/>
                      <a:pt x="3282" y="4219"/>
                    </a:cubicBezTo>
                    <a:cubicBezTo>
                      <a:pt x="3145" y="4219"/>
                      <a:pt x="3015" y="4192"/>
                      <a:pt x="2889" y="4134"/>
                    </a:cubicBezTo>
                    <a:cubicBezTo>
                      <a:pt x="2493" y="3921"/>
                      <a:pt x="2311" y="3587"/>
                      <a:pt x="2372" y="3162"/>
                    </a:cubicBezTo>
                    <a:close/>
                    <a:moveTo>
                      <a:pt x="7289" y="4285"/>
                    </a:moveTo>
                    <a:cubicBezTo>
                      <a:pt x="7433" y="4285"/>
                      <a:pt x="7567" y="4315"/>
                      <a:pt x="7691" y="4377"/>
                    </a:cubicBezTo>
                    <a:cubicBezTo>
                      <a:pt x="7934" y="4499"/>
                      <a:pt x="8086" y="4681"/>
                      <a:pt x="8177" y="4894"/>
                    </a:cubicBezTo>
                    <a:cubicBezTo>
                      <a:pt x="8269" y="5076"/>
                      <a:pt x="8299" y="5320"/>
                      <a:pt x="8238" y="5563"/>
                    </a:cubicBezTo>
                    <a:lnTo>
                      <a:pt x="6354" y="4621"/>
                    </a:lnTo>
                    <a:cubicBezTo>
                      <a:pt x="6695" y="4400"/>
                      <a:pt x="7010" y="4285"/>
                      <a:pt x="7289" y="4285"/>
                    </a:cubicBezTo>
                    <a:close/>
                    <a:moveTo>
                      <a:pt x="3010" y="0"/>
                    </a:moveTo>
                    <a:cubicBezTo>
                      <a:pt x="2615" y="183"/>
                      <a:pt x="2311" y="365"/>
                      <a:pt x="2007" y="608"/>
                    </a:cubicBezTo>
                    <a:cubicBezTo>
                      <a:pt x="1734" y="821"/>
                      <a:pt x="1460" y="1125"/>
                      <a:pt x="1217" y="1520"/>
                    </a:cubicBezTo>
                    <a:lnTo>
                      <a:pt x="427" y="1125"/>
                    </a:lnTo>
                    <a:lnTo>
                      <a:pt x="1" y="1976"/>
                    </a:lnTo>
                    <a:lnTo>
                      <a:pt x="791" y="2371"/>
                    </a:lnTo>
                    <a:cubicBezTo>
                      <a:pt x="548" y="3070"/>
                      <a:pt x="578" y="3709"/>
                      <a:pt x="822" y="4317"/>
                    </a:cubicBezTo>
                    <a:cubicBezTo>
                      <a:pt x="1095" y="4925"/>
                      <a:pt x="1551" y="5380"/>
                      <a:pt x="2250" y="5745"/>
                    </a:cubicBezTo>
                    <a:cubicBezTo>
                      <a:pt x="2706" y="5962"/>
                      <a:pt x="3131" y="6071"/>
                      <a:pt x="3525" y="6071"/>
                    </a:cubicBezTo>
                    <a:cubicBezTo>
                      <a:pt x="3683" y="6071"/>
                      <a:pt x="3835" y="6053"/>
                      <a:pt x="3983" y="6019"/>
                    </a:cubicBezTo>
                    <a:cubicBezTo>
                      <a:pt x="4500" y="5897"/>
                      <a:pt x="4986" y="5654"/>
                      <a:pt x="5503" y="5259"/>
                    </a:cubicBezTo>
                    <a:lnTo>
                      <a:pt x="7813" y="6444"/>
                    </a:lnTo>
                    <a:cubicBezTo>
                      <a:pt x="7630" y="6627"/>
                      <a:pt x="7418" y="6839"/>
                      <a:pt x="7174" y="7022"/>
                    </a:cubicBezTo>
                    <a:cubicBezTo>
                      <a:pt x="6931" y="7204"/>
                      <a:pt x="6658" y="7356"/>
                      <a:pt x="6414" y="7478"/>
                    </a:cubicBezTo>
                    <a:lnTo>
                      <a:pt x="7418" y="8815"/>
                    </a:lnTo>
                    <a:cubicBezTo>
                      <a:pt x="8208" y="8450"/>
                      <a:pt x="8846" y="7934"/>
                      <a:pt x="9332" y="7204"/>
                    </a:cubicBezTo>
                    <a:lnTo>
                      <a:pt x="10092" y="7569"/>
                    </a:lnTo>
                    <a:lnTo>
                      <a:pt x="10518" y="6687"/>
                    </a:lnTo>
                    <a:lnTo>
                      <a:pt x="9788" y="6323"/>
                    </a:lnTo>
                    <a:cubicBezTo>
                      <a:pt x="10001" y="5836"/>
                      <a:pt x="10062" y="5350"/>
                      <a:pt x="10001" y="4894"/>
                    </a:cubicBezTo>
                    <a:cubicBezTo>
                      <a:pt x="9940" y="4438"/>
                      <a:pt x="9758" y="4013"/>
                      <a:pt x="9484" y="3678"/>
                    </a:cubicBezTo>
                    <a:cubicBezTo>
                      <a:pt x="9211" y="3314"/>
                      <a:pt x="8877" y="3040"/>
                      <a:pt x="8451" y="2827"/>
                    </a:cubicBezTo>
                    <a:cubicBezTo>
                      <a:pt x="7934" y="2554"/>
                      <a:pt x="7478" y="2432"/>
                      <a:pt x="7053" y="2432"/>
                    </a:cubicBezTo>
                    <a:cubicBezTo>
                      <a:pt x="6627" y="2432"/>
                      <a:pt x="6262" y="2493"/>
                      <a:pt x="5928" y="2675"/>
                    </a:cubicBezTo>
                    <a:cubicBezTo>
                      <a:pt x="5624" y="2827"/>
                      <a:pt x="5290" y="3040"/>
                      <a:pt x="4955" y="3314"/>
                    </a:cubicBezTo>
                    <a:lnTo>
                      <a:pt x="4895" y="3374"/>
                    </a:lnTo>
                    <a:lnTo>
                      <a:pt x="2737" y="2280"/>
                    </a:lnTo>
                    <a:cubicBezTo>
                      <a:pt x="3041" y="1915"/>
                      <a:pt x="3466" y="1551"/>
                      <a:pt x="4013" y="1216"/>
                    </a:cubicBezTo>
                    <a:lnTo>
                      <a:pt x="3010"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1069" name="Google Shape;1069;p45"/>
          <p:cNvGrpSpPr/>
          <p:nvPr/>
        </p:nvGrpSpPr>
        <p:grpSpPr>
          <a:xfrm>
            <a:off x="3019743" y="5904220"/>
            <a:ext cx="723952" cy="621048"/>
            <a:chOff x="4084000" y="2797190"/>
            <a:chExt cx="542964" cy="465786"/>
          </a:xfrm>
        </p:grpSpPr>
        <p:sp>
          <p:nvSpPr>
            <p:cNvPr id="1070" name="Google Shape;1070;p45"/>
            <p:cNvSpPr/>
            <p:nvPr/>
          </p:nvSpPr>
          <p:spPr>
            <a:xfrm>
              <a:off x="4084000" y="2797190"/>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71" name="Google Shape;1071;p45"/>
            <p:cNvSpPr/>
            <p:nvPr/>
          </p:nvSpPr>
          <p:spPr>
            <a:xfrm>
              <a:off x="4470808" y="3082254"/>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49" name="Oval 48">
            <a:extLst>
              <a:ext uri="{FF2B5EF4-FFF2-40B4-BE49-F238E27FC236}">
                <a16:creationId xmlns:a16="http://schemas.microsoft.com/office/drawing/2014/main" id="{38E50B1F-CBB2-EE1D-356E-0E16411B8584}"/>
              </a:ext>
            </a:extLst>
          </p:cNvPr>
          <p:cNvSpPr/>
          <p:nvPr/>
        </p:nvSpPr>
        <p:spPr>
          <a:xfrm>
            <a:off x="4918617" y="1966683"/>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1</a:t>
            </a:r>
          </a:p>
        </p:txBody>
      </p:sp>
      <p:sp>
        <p:nvSpPr>
          <p:cNvPr id="50" name="TextBox 49">
            <a:extLst>
              <a:ext uri="{FF2B5EF4-FFF2-40B4-BE49-F238E27FC236}">
                <a16:creationId xmlns:a16="http://schemas.microsoft.com/office/drawing/2014/main" id="{642C22FB-8221-5553-D5A6-1263E4DF4923}"/>
              </a:ext>
            </a:extLst>
          </p:cNvPr>
          <p:cNvSpPr txBox="1"/>
          <p:nvPr/>
        </p:nvSpPr>
        <p:spPr>
          <a:xfrm>
            <a:off x="5623732" y="1856312"/>
            <a:ext cx="5915693" cy="830997"/>
          </a:xfrm>
          <a:prstGeom prst="rect">
            <a:avLst/>
          </a:prstGeom>
          <a:noFill/>
        </p:spPr>
        <p:txBody>
          <a:bodyPr wrap="square" rtlCol="0">
            <a:spAutoFit/>
          </a:bodyPr>
          <a:lstStyle/>
          <a:p>
            <a:r>
              <a:rPr lang="en-SG" sz="2400">
                <a:latin typeface="Ubuntu" panose="020B0504030602030204" pitchFamily="34" charset="0"/>
              </a:rPr>
              <a:t>To explore if sentiments on social media have a correlation with crypto prices</a:t>
            </a:r>
          </a:p>
        </p:txBody>
      </p:sp>
      <p:sp>
        <p:nvSpPr>
          <p:cNvPr id="51" name="Oval 50">
            <a:extLst>
              <a:ext uri="{FF2B5EF4-FFF2-40B4-BE49-F238E27FC236}">
                <a16:creationId xmlns:a16="http://schemas.microsoft.com/office/drawing/2014/main" id="{B641F707-1C7E-52AC-2653-FB9E12692E68}"/>
              </a:ext>
            </a:extLst>
          </p:cNvPr>
          <p:cNvSpPr/>
          <p:nvPr/>
        </p:nvSpPr>
        <p:spPr>
          <a:xfrm>
            <a:off x="4918616" y="3425220"/>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2</a:t>
            </a:r>
          </a:p>
        </p:txBody>
      </p:sp>
      <p:sp>
        <p:nvSpPr>
          <p:cNvPr id="52" name="TextBox 51">
            <a:extLst>
              <a:ext uri="{FF2B5EF4-FFF2-40B4-BE49-F238E27FC236}">
                <a16:creationId xmlns:a16="http://schemas.microsoft.com/office/drawing/2014/main" id="{BAEE9355-F027-0662-709D-1FD2966A641A}"/>
              </a:ext>
            </a:extLst>
          </p:cNvPr>
          <p:cNvSpPr txBox="1"/>
          <p:nvPr/>
        </p:nvSpPr>
        <p:spPr>
          <a:xfrm>
            <a:off x="5623729" y="3239824"/>
            <a:ext cx="5915695" cy="1200329"/>
          </a:xfrm>
          <a:prstGeom prst="rect">
            <a:avLst/>
          </a:prstGeom>
          <a:noFill/>
        </p:spPr>
        <p:txBody>
          <a:bodyPr wrap="square" rtlCol="0">
            <a:spAutoFit/>
          </a:bodyPr>
          <a:lstStyle/>
          <a:p>
            <a:r>
              <a:rPr lang="en-SG" sz="2400">
                <a:latin typeface="Ubuntu" panose="020B0504030602030204" pitchFamily="34" charset="0"/>
              </a:rPr>
              <a:t>To analyse the extent of influence selected individual/Institutions have on crypto prices based on centrality score</a:t>
            </a:r>
          </a:p>
        </p:txBody>
      </p:sp>
      <p:sp>
        <p:nvSpPr>
          <p:cNvPr id="53" name="Oval 52">
            <a:extLst>
              <a:ext uri="{FF2B5EF4-FFF2-40B4-BE49-F238E27FC236}">
                <a16:creationId xmlns:a16="http://schemas.microsoft.com/office/drawing/2014/main" id="{B84DBE91-5BA2-E0C7-5DEB-1E4A87E24794}"/>
              </a:ext>
            </a:extLst>
          </p:cNvPr>
          <p:cNvSpPr/>
          <p:nvPr/>
        </p:nvSpPr>
        <p:spPr>
          <a:xfrm>
            <a:off x="4918617" y="5072140"/>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3</a:t>
            </a:r>
          </a:p>
        </p:txBody>
      </p:sp>
      <p:sp>
        <p:nvSpPr>
          <p:cNvPr id="54" name="TextBox 53">
            <a:extLst>
              <a:ext uri="{FF2B5EF4-FFF2-40B4-BE49-F238E27FC236}">
                <a16:creationId xmlns:a16="http://schemas.microsoft.com/office/drawing/2014/main" id="{5FBBD119-C096-32AE-2410-C4D654F67D83}"/>
              </a:ext>
            </a:extLst>
          </p:cNvPr>
          <p:cNvSpPr txBox="1"/>
          <p:nvPr/>
        </p:nvSpPr>
        <p:spPr>
          <a:xfrm>
            <a:off x="5623729" y="4977327"/>
            <a:ext cx="5915695" cy="1241494"/>
          </a:xfrm>
          <a:prstGeom prst="rect">
            <a:avLst/>
          </a:prstGeom>
          <a:noFill/>
        </p:spPr>
        <p:txBody>
          <a:bodyPr wrap="square" rtlCol="0">
            <a:spAutoFit/>
          </a:bodyPr>
          <a:lstStyle/>
          <a:p>
            <a:r>
              <a:rPr lang="en-SG" sz="2400">
                <a:latin typeface="Ubuntu" panose="020B0504030602030204" pitchFamily="34" charset="0"/>
              </a:rPr>
              <a:t>To gain insights on the topics on social media during days of large price movements</a:t>
            </a:r>
          </a:p>
        </p:txBody>
      </p:sp>
    </p:spTree>
    <p:extLst>
      <p:ext uri="{BB962C8B-B14F-4D97-AF65-F5344CB8AC3E}">
        <p14:creationId xmlns:p14="http://schemas.microsoft.com/office/powerpoint/2010/main" val="91829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9F88DAE-A3F1-1BC3-6BEA-E6A219C382CC}"/>
              </a:ext>
            </a:extLst>
          </p:cNvPr>
          <p:cNvPicPr>
            <a:picLocks noChangeAspect="1"/>
          </p:cNvPicPr>
          <p:nvPr/>
        </p:nvPicPr>
        <p:blipFill>
          <a:blip r:embed="rId2"/>
          <a:stretch>
            <a:fillRect/>
          </a:stretch>
        </p:blipFill>
        <p:spPr>
          <a:xfrm>
            <a:off x="470653" y="1901776"/>
            <a:ext cx="4042535" cy="2172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1149;p47">
            <a:extLst>
              <a:ext uri="{FF2B5EF4-FFF2-40B4-BE49-F238E27FC236}">
                <a16:creationId xmlns:a16="http://schemas.microsoft.com/office/drawing/2014/main" id="{618D5067-0876-5174-370A-D0B7A5B52AC0}"/>
              </a:ext>
            </a:extLst>
          </p:cNvPr>
          <p:cNvSpPr/>
          <p:nvPr/>
        </p:nvSpPr>
        <p:spPr>
          <a:xfrm rot="2495840">
            <a:off x="4905993" y="2556763"/>
            <a:ext cx="1026138" cy="646490"/>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6" name="Subtitle 2">
            <a:extLst>
              <a:ext uri="{FF2B5EF4-FFF2-40B4-BE49-F238E27FC236}">
                <a16:creationId xmlns:a16="http://schemas.microsoft.com/office/drawing/2014/main" id="{05D90623-9731-5C58-F983-4539D59C640F}"/>
              </a:ext>
            </a:extLst>
          </p:cNvPr>
          <p:cNvSpPr txBox="1">
            <a:spLocks/>
          </p:cNvSpPr>
          <p:nvPr/>
        </p:nvSpPr>
        <p:spPr>
          <a:xfrm>
            <a:off x="6175703" y="2515277"/>
            <a:ext cx="2995803" cy="10025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a:latin typeface="Chewy" panose="020B0604020202020204" charset="0"/>
              </a:rPr>
              <a:t>HODL stands for “Hold On For Dear Life”,  which means to never sell your holdings</a:t>
            </a:r>
            <a:endParaRPr lang="en-SG" sz="1867">
              <a:latin typeface="Chewy" panose="020B0604020202020204" charset="0"/>
            </a:endParaRPr>
          </a:p>
        </p:txBody>
      </p:sp>
      <p:pic>
        <p:nvPicPr>
          <p:cNvPr id="17" name="Picture 16">
            <a:extLst>
              <a:ext uri="{FF2B5EF4-FFF2-40B4-BE49-F238E27FC236}">
                <a16:creationId xmlns:a16="http://schemas.microsoft.com/office/drawing/2014/main" id="{E31E937A-5102-7366-60D7-C669DD7498B8}"/>
              </a:ext>
            </a:extLst>
          </p:cNvPr>
          <p:cNvPicPr>
            <a:picLocks noChangeAspect="1"/>
          </p:cNvPicPr>
          <p:nvPr/>
        </p:nvPicPr>
        <p:blipFill>
          <a:blip r:embed="rId3"/>
          <a:stretch>
            <a:fillRect/>
          </a:stretch>
        </p:blipFill>
        <p:spPr>
          <a:xfrm>
            <a:off x="444548" y="4181898"/>
            <a:ext cx="4068640" cy="2330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Google Shape;789;p41">
            <a:extLst>
              <a:ext uri="{FF2B5EF4-FFF2-40B4-BE49-F238E27FC236}">
                <a16:creationId xmlns:a16="http://schemas.microsoft.com/office/drawing/2014/main" id="{4D148967-2DEE-CF11-FC2C-D81C1C0A3F0B}"/>
              </a:ext>
            </a:extLst>
          </p:cNvPr>
          <p:cNvSpPr txBox="1">
            <a:spLocks/>
          </p:cNvSpPr>
          <p:nvPr/>
        </p:nvSpPr>
        <p:spPr>
          <a:xfrm>
            <a:off x="418235" y="833702"/>
            <a:ext cx="8513665"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33">
                <a:latin typeface="Chewy" panose="020B0604020202020204" charset="0"/>
              </a:rPr>
              <a:t>Model does not understand </a:t>
            </a:r>
            <a:r>
              <a:rPr lang="en-US" sz="2667">
                <a:solidFill>
                  <a:schemeClr val="accent2"/>
                </a:solidFill>
                <a:latin typeface="Chewy"/>
              </a:rPr>
              <a:t>community created acronyms, words and phrases</a:t>
            </a:r>
            <a:endParaRPr lang="en-US" sz="3733">
              <a:solidFill>
                <a:schemeClr val="accent2"/>
              </a:solidFill>
              <a:latin typeface="Chewy"/>
            </a:endParaRPr>
          </a:p>
        </p:txBody>
      </p:sp>
      <p:sp>
        <p:nvSpPr>
          <p:cNvPr id="19" name="Subtitle 2">
            <a:extLst>
              <a:ext uri="{FF2B5EF4-FFF2-40B4-BE49-F238E27FC236}">
                <a16:creationId xmlns:a16="http://schemas.microsoft.com/office/drawing/2014/main" id="{B2CCC11C-6523-292B-8D6C-2E0EF7C837CC}"/>
              </a:ext>
            </a:extLst>
          </p:cNvPr>
          <p:cNvSpPr txBox="1">
            <a:spLocks/>
          </p:cNvSpPr>
          <p:nvPr/>
        </p:nvSpPr>
        <p:spPr>
          <a:xfrm>
            <a:off x="6175703" y="4635537"/>
            <a:ext cx="2995803" cy="10025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a:latin typeface="Chewy" panose="020B0604020202020204" charset="0"/>
              </a:rPr>
              <a:t>Doge barking to the moon implies a significant increase in price of Doge</a:t>
            </a:r>
            <a:endParaRPr lang="en-SG" sz="1867">
              <a:latin typeface="Chewy" panose="020B0604020202020204" charset="0"/>
            </a:endParaRPr>
          </a:p>
        </p:txBody>
      </p:sp>
      <p:sp>
        <p:nvSpPr>
          <p:cNvPr id="20" name="Google Shape;1149;p47">
            <a:extLst>
              <a:ext uri="{FF2B5EF4-FFF2-40B4-BE49-F238E27FC236}">
                <a16:creationId xmlns:a16="http://schemas.microsoft.com/office/drawing/2014/main" id="{1A0A80D5-F4A8-ACC4-94C8-C8D302ABD6CE}"/>
              </a:ext>
            </a:extLst>
          </p:cNvPr>
          <p:cNvSpPr/>
          <p:nvPr/>
        </p:nvSpPr>
        <p:spPr>
          <a:xfrm rot="2994662">
            <a:off x="4867353" y="4630267"/>
            <a:ext cx="1003742" cy="849448"/>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21" name="Picture 4" descr="Elon Musk - Tesla, Age &amp; Family - Biography">
            <a:extLst>
              <a:ext uri="{FF2B5EF4-FFF2-40B4-BE49-F238E27FC236}">
                <a16:creationId xmlns:a16="http://schemas.microsoft.com/office/drawing/2014/main" id="{C2B355D7-AC28-0715-1280-01028B935F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8" r="10952" b="23451"/>
          <a:stretch/>
        </p:blipFill>
        <p:spPr bwMode="auto">
          <a:xfrm>
            <a:off x="9299033" y="1383356"/>
            <a:ext cx="1629411" cy="1633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4" name="Title 2">
            <a:extLst>
              <a:ext uri="{FF2B5EF4-FFF2-40B4-BE49-F238E27FC236}">
                <a16:creationId xmlns:a16="http://schemas.microsoft.com/office/drawing/2014/main" id="{17DCDB01-4B56-74FA-6699-672F6441F2AF}"/>
              </a:ext>
            </a:extLst>
          </p:cNvPr>
          <p:cNvSpPr txBox="1">
            <a:spLocks/>
          </p:cNvSpPr>
          <p:nvPr/>
        </p:nvSpPr>
        <p:spPr>
          <a:xfrm>
            <a:off x="361151" y="191215"/>
            <a:ext cx="102900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SG" sz="4000">
                <a:solidFill>
                  <a:schemeClr val="lt2"/>
                </a:solidFill>
                <a:latin typeface="Chewy"/>
              </a:rPr>
              <a:t>Room </a:t>
            </a:r>
            <a:r>
              <a:rPr lang="en-SG" sz="4000">
                <a:solidFill>
                  <a:schemeClr val="lt2"/>
                </a:solidFill>
                <a:latin typeface="Chewy"/>
                <a:sym typeface="Chewy"/>
              </a:rPr>
              <a:t>for</a:t>
            </a:r>
            <a:r>
              <a:rPr lang="en-SG" sz="4000">
                <a:solidFill>
                  <a:schemeClr val="lt2"/>
                </a:solidFill>
                <a:latin typeface="Chewy"/>
              </a:rPr>
              <a:t> improvements for sentiment analysis</a:t>
            </a:r>
          </a:p>
        </p:txBody>
      </p:sp>
      <p:grpSp>
        <p:nvGrpSpPr>
          <p:cNvPr id="25" name="Google Shape;1448;p56">
            <a:extLst>
              <a:ext uri="{FF2B5EF4-FFF2-40B4-BE49-F238E27FC236}">
                <a16:creationId xmlns:a16="http://schemas.microsoft.com/office/drawing/2014/main" id="{AF533D6B-6EED-BE05-376E-A2AFE7C785CC}"/>
              </a:ext>
            </a:extLst>
          </p:cNvPr>
          <p:cNvGrpSpPr/>
          <p:nvPr/>
        </p:nvGrpSpPr>
        <p:grpSpPr>
          <a:xfrm>
            <a:off x="9909682" y="4074567"/>
            <a:ext cx="1781299" cy="2527257"/>
            <a:chOff x="1127420" y="1046990"/>
            <a:chExt cx="2650612" cy="3357849"/>
          </a:xfrm>
        </p:grpSpPr>
        <p:grpSp>
          <p:nvGrpSpPr>
            <p:cNvPr id="26" name="Google Shape;1449;p56">
              <a:extLst>
                <a:ext uri="{FF2B5EF4-FFF2-40B4-BE49-F238E27FC236}">
                  <a16:creationId xmlns:a16="http://schemas.microsoft.com/office/drawing/2014/main" id="{601249F2-F0B3-D8F2-9A2D-130F815FD8BB}"/>
                </a:ext>
              </a:extLst>
            </p:cNvPr>
            <p:cNvGrpSpPr/>
            <p:nvPr/>
          </p:nvGrpSpPr>
          <p:grpSpPr>
            <a:xfrm>
              <a:off x="1127420" y="2401408"/>
              <a:ext cx="2643167" cy="2003430"/>
              <a:chOff x="1249420" y="2562548"/>
              <a:chExt cx="2220776" cy="1683272"/>
            </a:xfrm>
          </p:grpSpPr>
          <p:sp>
            <p:nvSpPr>
              <p:cNvPr id="79" name="Google Shape;1450;p56">
                <a:extLst>
                  <a:ext uri="{FF2B5EF4-FFF2-40B4-BE49-F238E27FC236}">
                    <a16:creationId xmlns:a16="http://schemas.microsoft.com/office/drawing/2014/main" id="{05C5CF08-9436-506E-6069-69E450482294}"/>
                  </a:ext>
                </a:extLst>
              </p:cNvPr>
              <p:cNvSpPr/>
              <p:nvPr/>
            </p:nvSpPr>
            <p:spPr>
              <a:xfrm>
                <a:off x="1513257" y="2626239"/>
                <a:ext cx="372699" cy="377024"/>
              </a:xfrm>
              <a:custGeom>
                <a:avLst/>
                <a:gdLst/>
                <a:ahLst/>
                <a:cxnLst/>
                <a:rect l="l" t="t" r="r" b="b"/>
                <a:pathLst>
                  <a:path w="18614" h="18830" extrusionOk="0">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1;p56">
                <a:extLst>
                  <a:ext uri="{FF2B5EF4-FFF2-40B4-BE49-F238E27FC236}">
                    <a16:creationId xmlns:a16="http://schemas.microsoft.com/office/drawing/2014/main" id="{CA8C59B9-3BD9-86C0-F994-31EAEA21682E}"/>
                  </a:ext>
                </a:extLst>
              </p:cNvPr>
              <p:cNvSpPr/>
              <p:nvPr/>
            </p:nvSpPr>
            <p:spPr>
              <a:xfrm>
                <a:off x="1513257" y="2642338"/>
                <a:ext cx="249721" cy="360866"/>
              </a:xfrm>
              <a:custGeom>
                <a:avLst/>
                <a:gdLst/>
                <a:ahLst/>
                <a:cxnLst/>
                <a:rect l="l" t="t" r="r" b="b"/>
                <a:pathLst>
                  <a:path w="12472" h="18023" extrusionOk="0">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2;p56">
                <a:extLst>
                  <a:ext uri="{FF2B5EF4-FFF2-40B4-BE49-F238E27FC236}">
                    <a16:creationId xmlns:a16="http://schemas.microsoft.com/office/drawing/2014/main" id="{E6556D54-46CC-B9BF-8538-46EF806FDA57}"/>
                  </a:ext>
                </a:extLst>
              </p:cNvPr>
              <p:cNvSpPr/>
              <p:nvPr/>
            </p:nvSpPr>
            <p:spPr>
              <a:xfrm>
                <a:off x="1651492" y="3869777"/>
                <a:ext cx="360685" cy="376043"/>
              </a:xfrm>
              <a:custGeom>
                <a:avLst/>
                <a:gdLst/>
                <a:ahLst/>
                <a:cxnLst/>
                <a:rect l="l" t="t" r="r" b="b"/>
                <a:pathLst>
                  <a:path w="18014" h="18781" extrusionOk="0">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3;p56">
                <a:extLst>
                  <a:ext uri="{FF2B5EF4-FFF2-40B4-BE49-F238E27FC236}">
                    <a16:creationId xmlns:a16="http://schemas.microsoft.com/office/drawing/2014/main" id="{2F53D09E-C30B-EA48-6250-F8D1F3A8A53A}"/>
                  </a:ext>
                </a:extLst>
              </p:cNvPr>
              <p:cNvSpPr/>
              <p:nvPr/>
            </p:nvSpPr>
            <p:spPr>
              <a:xfrm>
                <a:off x="2330755" y="3869777"/>
                <a:ext cx="382710" cy="376043"/>
              </a:xfrm>
              <a:custGeom>
                <a:avLst/>
                <a:gdLst/>
                <a:ahLst/>
                <a:cxnLst/>
                <a:rect l="l" t="t" r="r" b="b"/>
                <a:pathLst>
                  <a:path w="19114" h="18781" extrusionOk="0">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4;p56">
                <a:extLst>
                  <a:ext uri="{FF2B5EF4-FFF2-40B4-BE49-F238E27FC236}">
                    <a16:creationId xmlns:a16="http://schemas.microsoft.com/office/drawing/2014/main" id="{B61FFEF4-9296-B58D-F14E-78B190C135CE}"/>
                  </a:ext>
                </a:extLst>
              </p:cNvPr>
              <p:cNvSpPr/>
              <p:nvPr/>
            </p:nvSpPr>
            <p:spPr>
              <a:xfrm>
                <a:off x="1249420" y="3312751"/>
                <a:ext cx="370717" cy="386735"/>
              </a:xfrm>
              <a:custGeom>
                <a:avLst/>
                <a:gdLst/>
                <a:ahLst/>
                <a:cxnLst/>
                <a:rect l="l" t="t" r="r" b="b"/>
                <a:pathLst>
                  <a:path w="18515" h="19315" extrusionOk="0">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5;p56">
                <a:extLst>
                  <a:ext uri="{FF2B5EF4-FFF2-40B4-BE49-F238E27FC236}">
                    <a16:creationId xmlns:a16="http://schemas.microsoft.com/office/drawing/2014/main" id="{FFADB096-4770-A7DE-875B-D6D11559F3B9}"/>
                  </a:ext>
                </a:extLst>
              </p:cNvPr>
              <p:cNvSpPr/>
              <p:nvPr/>
            </p:nvSpPr>
            <p:spPr>
              <a:xfrm>
                <a:off x="1434428" y="2704968"/>
                <a:ext cx="1637700" cy="1405940"/>
              </a:xfrm>
              <a:custGeom>
                <a:avLst/>
                <a:gdLst/>
                <a:ahLst/>
                <a:cxnLst/>
                <a:rect l="l" t="t" r="r" b="b"/>
                <a:pathLst>
                  <a:path w="81793" h="70218" extrusionOk="0">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6;p56">
                <a:extLst>
                  <a:ext uri="{FF2B5EF4-FFF2-40B4-BE49-F238E27FC236}">
                    <a16:creationId xmlns:a16="http://schemas.microsoft.com/office/drawing/2014/main" id="{47D3F296-7EC4-185C-BCDD-A8D83B6ECE7E}"/>
                  </a:ext>
                </a:extLst>
              </p:cNvPr>
              <p:cNvSpPr/>
              <p:nvPr/>
            </p:nvSpPr>
            <p:spPr>
              <a:xfrm>
                <a:off x="2034863" y="2753062"/>
                <a:ext cx="473572" cy="92184"/>
              </a:xfrm>
              <a:custGeom>
                <a:avLst/>
                <a:gdLst/>
                <a:ahLst/>
                <a:cxnLst/>
                <a:rect l="l" t="t" r="r" b="b"/>
                <a:pathLst>
                  <a:path w="23652" h="4604" extrusionOk="0">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7;p56">
                <a:extLst>
                  <a:ext uri="{FF2B5EF4-FFF2-40B4-BE49-F238E27FC236}">
                    <a16:creationId xmlns:a16="http://schemas.microsoft.com/office/drawing/2014/main" id="{39FB314D-6116-CFAB-0C1B-7C75B9010D5C}"/>
                  </a:ext>
                </a:extLst>
              </p:cNvPr>
              <p:cNvSpPr/>
              <p:nvPr/>
            </p:nvSpPr>
            <p:spPr>
              <a:xfrm>
                <a:off x="1836500" y="2732359"/>
                <a:ext cx="189713" cy="170331"/>
              </a:xfrm>
              <a:custGeom>
                <a:avLst/>
                <a:gdLst/>
                <a:ahLst/>
                <a:cxnLst/>
                <a:rect l="l" t="t" r="r" b="b"/>
                <a:pathLst>
                  <a:path w="9475" h="8507" extrusionOk="0">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58;p56">
                <a:extLst>
                  <a:ext uri="{FF2B5EF4-FFF2-40B4-BE49-F238E27FC236}">
                    <a16:creationId xmlns:a16="http://schemas.microsoft.com/office/drawing/2014/main" id="{FE5D4C1D-3FAA-0819-B386-CDD2AB9DDA0C}"/>
                  </a:ext>
                </a:extLst>
              </p:cNvPr>
              <p:cNvSpPr/>
              <p:nvPr/>
            </p:nvSpPr>
            <p:spPr>
              <a:xfrm>
                <a:off x="2901797" y="2990409"/>
                <a:ext cx="568399" cy="317016"/>
              </a:xfrm>
              <a:custGeom>
                <a:avLst/>
                <a:gdLst/>
                <a:ahLst/>
                <a:cxnLst/>
                <a:rect l="l" t="t" r="r" b="b"/>
                <a:pathLst>
                  <a:path w="28388" h="15833" extrusionOk="0">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59;p56">
                <a:extLst>
                  <a:ext uri="{FF2B5EF4-FFF2-40B4-BE49-F238E27FC236}">
                    <a16:creationId xmlns:a16="http://schemas.microsoft.com/office/drawing/2014/main" id="{2ABADC08-175A-7E71-D086-2C5F61A19609}"/>
                  </a:ext>
                </a:extLst>
              </p:cNvPr>
              <p:cNvSpPr/>
              <p:nvPr/>
            </p:nvSpPr>
            <p:spPr>
              <a:xfrm>
                <a:off x="1644825" y="3071640"/>
                <a:ext cx="109543" cy="188372"/>
              </a:xfrm>
              <a:custGeom>
                <a:avLst/>
                <a:gdLst/>
                <a:ahLst/>
                <a:cxnLst/>
                <a:rect l="l" t="t" r="r" b="b"/>
                <a:pathLst>
                  <a:path w="5471" h="9408" extrusionOk="0">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0;p56">
                <a:extLst>
                  <a:ext uri="{FF2B5EF4-FFF2-40B4-BE49-F238E27FC236}">
                    <a16:creationId xmlns:a16="http://schemas.microsoft.com/office/drawing/2014/main" id="{D83DF619-119E-5D9A-0F97-8E07DF46C9CC}"/>
                  </a:ext>
                </a:extLst>
              </p:cNvPr>
              <p:cNvSpPr/>
              <p:nvPr/>
            </p:nvSpPr>
            <p:spPr>
              <a:xfrm>
                <a:off x="1582034" y="2562548"/>
                <a:ext cx="372719" cy="376603"/>
              </a:xfrm>
              <a:custGeom>
                <a:avLst/>
                <a:gdLst/>
                <a:ahLst/>
                <a:cxnLst/>
                <a:rect l="l" t="t" r="r" b="b"/>
                <a:pathLst>
                  <a:path w="18615" h="18809" extrusionOk="0">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1;p56">
                <a:extLst>
                  <a:ext uri="{FF2B5EF4-FFF2-40B4-BE49-F238E27FC236}">
                    <a16:creationId xmlns:a16="http://schemas.microsoft.com/office/drawing/2014/main" id="{16934EBC-B2E7-C378-235E-DB0FA722E44F}"/>
                  </a:ext>
                </a:extLst>
              </p:cNvPr>
              <p:cNvSpPr/>
              <p:nvPr/>
            </p:nvSpPr>
            <p:spPr>
              <a:xfrm>
                <a:off x="1582034" y="2578846"/>
                <a:ext cx="249661" cy="360365"/>
              </a:xfrm>
              <a:custGeom>
                <a:avLst/>
                <a:gdLst/>
                <a:ahLst/>
                <a:cxnLst/>
                <a:rect l="l" t="t" r="r" b="b"/>
                <a:pathLst>
                  <a:path w="12469" h="17998" extrusionOk="0">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462;p56">
              <a:extLst>
                <a:ext uri="{FF2B5EF4-FFF2-40B4-BE49-F238E27FC236}">
                  <a16:creationId xmlns:a16="http://schemas.microsoft.com/office/drawing/2014/main" id="{CEE45A56-7F45-17BE-CC78-04B83FDD438F}"/>
                </a:ext>
              </a:extLst>
            </p:cNvPr>
            <p:cNvGrpSpPr/>
            <p:nvPr/>
          </p:nvGrpSpPr>
          <p:grpSpPr>
            <a:xfrm>
              <a:off x="2759179" y="3939588"/>
              <a:ext cx="1018854" cy="465250"/>
              <a:chOff x="5327405" y="4041600"/>
              <a:chExt cx="1554315" cy="709763"/>
            </a:xfrm>
          </p:grpSpPr>
          <p:sp>
            <p:nvSpPr>
              <p:cNvPr id="40" name="Google Shape;1463;p56">
                <a:extLst>
                  <a:ext uri="{FF2B5EF4-FFF2-40B4-BE49-F238E27FC236}">
                    <a16:creationId xmlns:a16="http://schemas.microsoft.com/office/drawing/2014/main" id="{48149F03-AB12-CA77-0FD8-57C64424D1C9}"/>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64;p56">
                <a:extLst>
                  <a:ext uri="{FF2B5EF4-FFF2-40B4-BE49-F238E27FC236}">
                    <a16:creationId xmlns:a16="http://schemas.microsoft.com/office/drawing/2014/main" id="{8A3B75EB-059E-B5BB-3983-8420DF1A2BEF}"/>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65;p56">
                <a:extLst>
                  <a:ext uri="{FF2B5EF4-FFF2-40B4-BE49-F238E27FC236}">
                    <a16:creationId xmlns:a16="http://schemas.microsoft.com/office/drawing/2014/main" id="{2F937297-A4C5-3E76-A952-7BB5FD2BFFBC}"/>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6;p56">
                <a:extLst>
                  <a:ext uri="{FF2B5EF4-FFF2-40B4-BE49-F238E27FC236}">
                    <a16:creationId xmlns:a16="http://schemas.microsoft.com/office/drawing/2014/main" id="{6096CD0D-2EA6-D47B-324D-0F1136B07155}"/>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7;p56">
                <a:extLst>
                  <a:ext uri="{FF2B5EF4-FFF2-40B4-BE49-F238E27FC236}">
                    <a16:creationId xmlns:a16="http://schemas.microsoft.com/office/drawing/2014/main" id="{47318EEB-3A4F-40A4-167A-050D04DCEF6B}"/>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8;p56">
                <a:extLst>
                  <a:ext uri="{FF2B5EF4-FFF2-40B4-BE49-F238E27FC236}">
                    <a16:creationId xmlns:a16="http://schemas.microsoft.com/office/drawing/2014/main" id="{D9B540A1-1920-C2E4-2238-B02F16FEDF5B}"/>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9;p56">
                <a:extLst>
                  <a:ext uri="{FF2B5EF4-FFF2-40B4-BE49-F238E27FC236}">
                    <a16:creationId xmlns:a16="http://schemas.microsoft.com/office/drawing/2014/main" id="{EFB616BB-D549-EB48-0894-24D048606E95}"/>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70;p56">
                <a:extLst>
                  <a:ext uri="{FF2B5EF4-FFF2-40B4-BE49-F238E27FC236}">
                    <a16:creationId xmlns:a16="http://schemas.microsoft.com/office/drawing/2014/main" id="{AB4EB232-CD26-5702-A966-6982BE782B22}"/>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71;p56">
                <a:extLst>
                  <a:ext uri="{FF2B5EF4-FFF2-40B4-BE49-F238E27FC236}">
                    <a16:creationId xmlns:a16="http://schemas.microsoft.com/office/drawing/2014/main" id="{C220A05A-086D-3B0C-7814-C68240982BD9}"/>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72;p56">
                <a:extLst>
                  <a:ext uri="{FF2B5EF4-FFF2-40B4-BE49-F238E27FC236}">
                    <a16:creationId xmlns:a16="http://schemas.microsoft.com/office/drawing/2014/main" id="{79C85A7E-67AA-3543-0531-BEAF977AFB35}"/>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73;p56">
                <a:extLst>
                  <a:ext uri="{FF2B5EF4-FFF2-40B4-BE49-F238E27FC236}">
                    <a16:creationId xmlns:a16="http://schemas.microsoft.com/office/drawing/2014/main" id="{A560146C-F89C-33E4-073C-31DABD498C7F}"/>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74;p56">
                <a:extLst>
                  <a:ext uri="{FF2B5EF4-FFF2-40B4-BE49-F238E27FC236}">
                    <a16:creationId xmlns:a16="http://schemas.microsoft.com/office/drawing/2014/main" id="{A1050F35-D5A1-CA29-C679-213F0626784B}"/>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75;p56">
                <a:extLst>
                  <a:ext uri="{FF2B5EF4-FFF2-40B4-BE49-F238E27FC236}">
                    <a16:creationId xmlns:a16="http://schemas.microsoft.com/office/drawing/2014/main" id="{F882EBB9-332D-058D-6CA6-53B29ED070E5}"/>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6;p56">
                <a:extLst>
                  <a:ext uri="{FF2B5EF4-FFF2-40B4-BE49-F238E27FC236}">
                    <a16:creationId xmlns:a16="http://schemas.microsoft.com/office/drawing/2014/main" id="{1C5F4740-CCDF-4C85-20A3-782CCC16BFC3}"/>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7;p56">
                <a:extLst>
                  <a:ext uri="{FF2B5EF4-FFF2-40B4-BE49-F238E27FC236}">
                    <a16:creationId xmlns:a16="http://schemas.microsoft.com/office/drawing/2014/main" id="{47192928-CAED-EF2F-A4FD-9E41531F058D}"/>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8;p56">
                <a:extLst>
                  <a:ext uri="{FF2B5EF4-FFF2-40B4-BE49-F238E27FC236}">
                    <a16:creationId xmlns:a16="http://schemas.microsoft.com/office/drawing/2014/main" id="{366BEB72-AA68-A06A-697C-38388C2D0A31}"/>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9;p56">
                <a:extLst>
                  <a:ext uri="{FF2B5EF4-FFF2-40B4-BE49-F238E27FC236}">
                    <a16:creationId xmlns:a16="http://schemas.microsoft.com/office/drawing/2014/main" id="{67B9D0D9-62BA-53DB-1729-D24702E6BA0F}"/>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80;p56">
                <a:extLst>
                  <a:ext uri="{FF2B5EF4-FFF2-40B4-BE49-F238E27FC236}">
                    <a16:creationId xmlns:a16="http://schemas.microsoft.com/office/drawing/2014/main" id="{8ACA4368-8479-84A4-E21A-13A4FAF915FE}"/>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81;p56">
                <a:extLst>
                  <a:ext uri="{FF2B5EF4-FFF2-40B4-BE49-F238E27FC236}">
                    <a16:creationId xmlns:a16="http://schemas.microsoft.com/office/drawing/2014/main" id="{BBA9E87F-161D-2270-1351-CB29681D5866}"/>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82;p56">
                <a:extLst>
                  <a:ext uri="{FF2B5EF4-FFF2-40B4-BE49-F238E27FC236}">
                    <a16:creationId xmlns:a16="http://schemas.microsoft.com/office/drawing/2014/main" id="{1E1D610D-4B75-10FF-C862-5969042E4356}"/>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83;p56">
                <a:extLst>
                  <a:ext uri="{FF2B5EF4-FFF2-40B4-BE49-F238E27FC236}">
                    <a16:creationId xmlns:a16="http://schemas.microsoft.com/office/drawing/2014/main" id="{74DA055C-F66A-9940-D1AB-C8842D507A26}"/>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84;p56">
                <a:extLst>
                  <a:ext uri="{FF2B5EF4-FFF2-40B4-BE49-F238E27FC236}">
                    <a16:creationId xmlns:a16="http://schemas.microsoft.com/office/drawing/2014/main" id="{26CBC694-58D5-03C9-2698-7FD3894FBBF5}"/>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85;p56">
                <a:extLst>
                  <a:ext uri="{FF2B5EF4-FFF2-40B4-BE49-F238E27FC236}">
                    <a16:creationId xmlns:a16="http://schemas.microsoft.com/office/drawing/2014/main" id="{FC181AA4-69FF-EAB7-82F0-088E1F813005}"/>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6;p56">
                <a:extLst>
                  <a:ext uri="{FF2B5EF4-FFF2-40B4-BE49-F238E27FC236}">
                    <a16:creationId xmlns:a16="http://schemas.microsoft.com/office/drawing/2014/main" id="{B807F300-2D55-2201-2E56-106024BBF0F9}"/>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87;p56">
                <a:extLst>
                  <a:ext uri="{FF2B5EF4-FFF2-40B4-BE49-F238E27FC236}">
                    <a16:creationId xmlns:a16="http://schemas.microsoft.com/office/drawing/2014/main" id="{55C6CC66-DCBC-A096-8DFA-584D3CE34EEB}"/>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88;p56">
                <a:extLst>
                  <a:ext uri="{FF2B5EF4-FFF2-40B4-BE49-F238E27FC236}">
                    <a16:creationId xmlns:a16="http://schemas.microsoft.com/office/drawing/2014/main" id="{C27BE1E8-43B7-BEBD-62F0-24589EF8D9A4}"/>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89;p56">
                <a:extLst>
                  <a:ext uri="{FF2B5EF4-FFF2-40B4-BE49-F238E27FC236}">
                    <a16:creationId xmlns:a16="http://schemas.microsoft.com/office/drawing/2014/main" id="{F36ABFEF-6FAE-CE44-6CB5-E33F2BD5A8FD}"/>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90;p56">
                <a:extLst>
                  <a:ext uri="{FF2B5EF4-FFF2-40B4-BE49-F238E27FC236}">
                    <a16:creationId xmlns:a16="http://schemas.microsoft.com/office/drawing/2014/main" id="{7D2189E6-48E2-E45A-A6A2-6C4563C3881A}"/>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91;p56">
                <a:extLst>
                  <a:ext uri="{FF2B5EF4-FFF2-40B4-BE49-F238E27FC236}">
                    <a16:creationId xmlns:a16="http://schemas.microsoft.com/office/drawing/2014/main" id="{BA20B12B-D1A1-E3DE-2EF9-9E33A6CF3EA0}"/>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92;p56">
                <a:extLst>
                  <a:ext uri="{FF2B5EF4-FFF2-40B4-BE49-F238E27FC236}">
                    <a16:creationId xmlns:a16="http://schemas.microsoft.com/office/drawing/2014/main" id="{A1530650-9BA7-A5DF-F3C1-BA65D6EC7E38}"/>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93;p56">
                <a:extLst>
                  <a:ext uri="{FF2B5EF4-FFF2-40B4-BE49-F238E27FC236}">
                    <a16:creationId xmlns:a16="http://schemas.microsoft.com/office/drawing/2014/main" id="{B89C3895-6780-3487-87EE-181891BDF4B4}"/>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94;p56">
                <a:extLst>
                  <a:ext uri="{FF2B5EF4-FFF2-40B4-BE49-F238E27FC236}">
                    <a16:creationId xmlns:a16="http://schemas.microsoft.com/office/drawing/2014/main" id="{BE047D9A-9B0A-DB55-B3CE-70E23D7AE87E}"/>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95;p56">
                <a:extLst>
                  <a:ext uri="{FF2B5EF4-FFF2-40B4-BE49-F238E27FC236}">
                    <a16:creationId xmlns:a16="http://schemas.microsoft.com/office/drawing/2014/main" id="{89E36751-D929-D4EA-E608-98D3AA7AE25F}"/>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96;p56">
                <a:extLst>
                  <a:ext uri="{FF2B5EF4-FFF2-40B4-BE49-F238E27FC236}">
                    <a16:creationId xmlns:a16="http://schemas.microsoft.com/office/drawing/2014/main" id="{3126C3DB-F44F-AE87-B79C-A9A8AB2C7D17}"/>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97;p56">
                <a:extLst>
                  <a:ext uri="{FF2B5EF4-FFF2-40B4-BE49-F238E27FC236}">
                    <a16:creationId xmlns:a16="http://schemas.microsoft.com/office/drawing/2014/main" id="{8EFDAE64-0678-2EED-5282-50BB153C001A}"/>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98;p56">
                <a:extLst>
                  <a:ext uri="{FF2B5EF4-FFF2-40B4-BE49-F238E27FC236}">
                    <a16:creationId xmlns:a16="http://schemas.microsoft.com/office/drawing/2014/main" id="{EE9AE0E8-1FE5-7352-2EB7-06F5E649BEC9}"/>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99;p56">
                <a:extLst>
                  <a:ext uri="{FF2B5EF4-FFF2-40B4-BE49-F238E27FC236}">
                    <a16:creationId xmlns:a16="http://schemas.microsoft.com/office/drawing/2014/main" id="{3A68740D-6156-5334-A597-EDC42F18407B}"/>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00;p56">
                <a:extLst>
                  <a:ext uri="{FF2B5EF4-FFF2-40B4-BE49-F238E27FC236}">
                    <a16:creationId xmlns:a16="http://schemas.microsoft.com/office/drawing/2014/main" id="{E5623BE5-41F4-51A1-76C6-3A05AB003C48}"/>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01;p56">
                <a:extLst>
                  <a:ext uri="{FF2B5EF4-FFF2-40B4-BE49-F238E27FC236}">
                    <a16:creationId xmlns:a16="http://schemas.microsoft.com/office/drawing/2014/main" id="{FD5B7486-8FC7-5027-7C21-727ECFEDBD75}"/>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502;p56">
              <a:extLst>
                <a:ext uri="{FF2B5EF4-FFF2-40B4-BE49-F238E27FC236}">
                  <a16:creationId xmlns:a16="http://schemas.microsoft.com/office/drawing/2014/main" id="{C54BF1E5-ECD0-F60C-C3A8-DF2618E26C7C}"/>
                </a:ext>
              </a:extLst>
            </p:cNvPr>
            <p:cNvGrpSpPr/>
            <p:nvPr/>
          </p:nvGrpSpPr>
          <p:grpSpPr>
            <a:xfrm flipH="1">
              <a:off x="1949710" y="1781402"/>
              <a:ext cx="620350" cy="620000"/>
              <a:chOff x="889282" y="2874625"/>
              <a:chExt cx="1356253" cy="1355487"/>
            </a:xfrm>
          </p:grpSpPr>
          <p:sp>
            <p:nvSpPr>
              <p:cNvPr id="37" name="Google Shape;1503;p56">
                <a:extLst>
                  <a:ext uri="{FF2B5EF4-FFF2-40B4-BE49-F238E27FC236}">
                    <a16:creationId xmlns:a16="http://schemas.microsoft.com/office/drawing/2014/main" id="{250D483A-C015-ECEB-8EBB-15646B245614}"/>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4;p56">
                <a:extLst>
                  <a:ext uri="{FF2B5EF4-FFF2-40B4-BE49-F238E27FC236}">
                    <a16:creationId xmlns:a16="http://schemas.microsoft.com/office/drawing/2014/main" id="{21EAF0F2-3898-A08D-AB2C-B5EAF848EEAB}"/>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5;p56">
                <a:extLst>
                  <a:ext uri="{FF2B5EF4-FFF2-40B4-BE49-F238E27FC236}">
                    <a16:creationId xmlns:a16="http://schemas.microsoft.com/office/drawing/2014/main" id="{A3013BD1-A27B-E1E0-2FBE-24F1491C5326}"/>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506;p56">
              <a:extLst>
                <a:ext uri="{FF2B5EF4-FFF2-40B4-BE49-F238E27FC236}">
                  <a16:creationId xmlns:a16="http://schemas.microsoft.com/office/drawing/2014/main" id="{19F6A463-7343-FA55-1BE4-79D2A9F2480A}"/>
                </a:ext>
              </a:extLst>
            </p:cNvPr>
            <p:cNvGrpSpPr/>
            <p:nvPr/>
          </p:nvGrpSpPr>
          <p:grpSpPr>
            <a:xfrm flipH="1">
              <a:off x="2200435" y="1046990"/>
              <a:ext cx="620350" cy="620000"/>
              <a:chOff x="889282" y="2874625"/>
              <a:chExt cx="1356253" cy="1355487"/>
            </a:xfrm>
          </p:grpSpPr>
          <p:sp>
            <p:nvSpPr>
              <p:cNvPr id="34" name="Google Shape;1507;p56">
                <a:extLst>
                  <a:ext uri="{FF2B5EF4-FFF2-40B4-BE49-F238E27FC236}">
                    <a16:creationId xmlns:a16="http://schemas.microsoft.com/office/drawing/2014/main" id="{D1C59A13-5172-1D5B-A0A8-5EBD70F11078}"/>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8;p56">
                <a:extLst>
                  <a:ext uri="{FF2B5EF4-FFF2-40B4-BE49-F238E27FC236}">
                    <a16:creationId xmlns:a16="http://schemas.microsoft.com/office/drawing/2014/main" id="{557E648B-3FD1-649D-1CD4-00E03CC666B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9;p56">
                <a:extLst>
                  <a:ext uri="{FF2B5EF4-FFF2-40B4-BE49-F238E27FC236}">
                    <a16:creationId xmlns:a16="http://schemas.microsoft.com/office/drawing/2014/main" id="{DD41EB46-AF91-3D29-7348-F702D7E6258C}"/>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510;p56">
              <a:extLst>
                <a:ext uri="{FF2B5EF4-FFF2-40B4-BE49-F238E27FC236}">
                  <a16:creationId xmlns:a16="http://schemas.microsoft.com/office/drawing/2014/main" id="{83F2BDA6-9C4F-B06A-58DC-9D90E3F8AE5D}"/>
                </a:ext>
              </a:extLst>
            </p:cNvPr>
            <p:cNvSpPr/>
            <p:nvPr/>
          </p:nvSpPr>
          <p:spPr>
            <a:xfrm rot="798727">
              <a:off x="2777544" y="193272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56">
              <a:extLst>
                <a:ext uri="{FF2B5EF4-FFF2-40B4-BE49-F238E27FC236}">
                  <a16:creationId xmlns:a16="http://schemas.microsoft.com/office/drawing/2014/main" id="{B617BB86-5A4F-C8DD-A3B3-5E473CB28BD7}"/>
                </a:ext>
              </a:extLst>
            </p:cNvPr>
            <p:cNvSpPr/>
            <p:nvPr/>
          </p:nvSpPr>
          <p:spPr>
            <a:xfrm rot="798727">
              <a:off x="3054112" y="220513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56">
              <a:extLst>
                <a:ext uri="{FF2B5EF4-FFF2-40B4-BE49-F238E27FC236}">
                  <a16:creationId xmlns:a16="http://schemas.microsoft.com/office/drawing/2014/main" id="{921F416E-CE74-81FC-888E-91E7601B268C}"/>
                </a:ext>
              </a:extLst>
            </p:cNvPr>
            <p:cNvSpPr/>
            <p:nvPr/>
          </p:nvSpPr>
          <p:spPr>
            <a:xfrm rot="-798727" flipH="1">
              <a:off x="1596333" y="13102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56">
              <a:extLst>
                <a:ext uri="{FF2B5EF4-FFF2-40B4-BE49-F238E27FC236}">
                  <a16:creationId xmlns:a16="http://schemas.microsoft.com/office/drawing/2014/main" id="{846B59CC-62DF-E870-01B0-A9F4930223C1}"/>
                </a:ext>
              </a:extLst>
            </p:cNvPr>
            <p:cNvSpPr/>
            <p:nvPr/>
          </p:nvSpPr>
          <p:spPr>
            <a:xfrm rot="-798727" flipH="1">
              <a:off x="1409985" y="15826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7089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20B9-D6E0-9B69-D366-A540329012AA}"/>
              </a:ext>
            </a:extLst>
          </p:cNvPr>
          <p:cNvSpPr>
            <a:spLocks noGrp="1"/>
          </p:cNvSpPr>
          <p:nvPr>
            <p:ph type="title"/>
          </p:nvPr>
        </p:nvSpPr>
        <p:spPr/>
        <p:txBody>
          <a:bodyPr/>
          <a:lstStyle/>
          <a:p>
            <a:r>
              <a:rPr lang="en-SG"/>
              <a:t>Room for improvements</a:t>
            </a:r>
          </a:p>
        </p:txBody>
      </p:sp>
      <p:sp>
        <p:nvSpPr>
          <p:cNvPr id="17" name="TextBox 16">
            <a:extLst>
              <a:ext uri="{FF2B5EF4-FFF2-40B4-BE49-F238E27FC236}">
                <a16:creationId xmlns:a16="http://schemas.microsoft.com/office/drawing/2014/main" id="{30555E50-482C-E974-9047-EE92B4D8D445}"/>
              </a:ext>
            </a:extLst>
          </p:cNvPr>
          <p:cNvSpPr txBox="1"/>
          <p:nvPr/>
        </p:nvSpPr>
        <p:spPr>
          <a:xfrm>
            <a:off x="0" y="6192258"/>
            <a:ext cx="5676044" cy="666786"/>
          </a:xfrm>
          <a:prstGeom prst="rect">
            <a:avLst/>
          </a:prstGeom>
          <a:noFill/>
        </p:spPr>
        <p:txBody>
          <a:bodyPr wrap="square" lIns="91440" tIns="45720" rIns="91440" bIns="45720" anchor="t">
            <a:spAutoFit/>
          </a:bodyPr>
          <a:lstStyle/>
          <a:p>
            <a:r>
              <a:rPr lang="en-US" sz="3700">
                <a:solidFill>
                  <a:schemeClr val="accent2"/>
                </a:solidFill>
                <a:latin typeface="Chewy"/>
                <a:sym typeface="Chewy"/>
              </a:rPr>
              <a:t>Influencers &amp; Institutions</a:t>
            </a:r>
            <a:endParaRPr lang="en-US"/>
          </a:p>
        </p:txBody>
      </p:sp>
      <p:sp>
        <p:nvSpPr>
          <p:cNvPr id="12" name="Google Shape;789;p41">
            <a:extLst>
              <a:ext uri="{FF2B5EF4-FFF2-40B4-BE49-F238E27FC236}">
                <a16:creationId xmlns:a16="http://schemas.microsoft.com/office/drawing/2014/main" id="{32CCE5AC-AA55-F10F-C212-BAC202ECA849}"/>
              </a:ext>
            </a:extLst>
          </p:cNvPr>
          <p:cNvSpPr txBox="1">
            <a:spLocks/>
          </p:cNvSpPr>
          <p:nvPr/>
        </p:nvSpPr>
        <p:spPr>
          <a:xfrm>
            <a:off x="332623" y="1372733"/>
            <a:ext cx="6852181"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00">
                <a:latin typeface="Chewy"/>
              </a:rPr>
              <a:t>Variety of Influencers and Institutions </a:t>
            </a:r>
            <a:br>
              <a:rPr lang="en-US" sz="2100">
                <a:latin typeface="Chewy"/>
              </a:rPr>
            </a:br>
            <a:r>
              <a:rPr lang="en-US" sz="2650">
                <a:solidFill>
                  <a:schemeClr val="accent2"/>
                </a:solidFill>
                <a:latin typeface="Chewy"/>
              </a:rPr>
              <a:t> that have influence over the S&amp;P 500</a:t>
            </a:r>
            <a:endParaRPr lang="en-US">
              <a:solidFill>
                <a:schemeClr val="accent2"/>
              </a:solidFill>
            </a:endParaRPr>
          </a:p>
        </p:txBody>
      </p:sp>
      <p:pic>
        <p:nvPicPr>
          <p:cNvPr id="2" name="Picture 3" descr="Shape, square&#10;&#10;Description automatically generated">
            <a:extLst>
              <a:ext uri="{FF2B5EF4-FFF2-40B4-BE49-F238E27FC236}">
                <a16:creationId xmlns:a16="http://schemas.microsoft.com/office/drawing/2014/main" id="{DC9910D7-6C1B-CB9C-294F-10F6CBF1CD72}"/>
              </a:ext>
            </a:extLst>
          </p:cNvPr>
          <p:cNvPicPr>
            <a:picLocks noChangeAspect="1"/>
          </p:cNvPicPr>
          <p:nvPr/>
        </p:nvPicPr>
        <p:blipFill>
          <a:blip r:embed="rId2"/>
          <a:stretch>
            <a:fillRect/>
          </a:stretch>
        </p:blipFill>
        <p:spPr>
          <a:xfrm>
            <a:off x="10076543" y="370913"/>
            <a:ext cx="1291771" cy="1498818"/>
          </a:xfrm>
          <a:prstGeom prst="rect">
            <a:avLst/>
          </a:prstGeom>
        </p:spPr>
      </p:pic>
      <p:pic>
        <p:nvPicPr>
          <p:cNvPr id="6" name="Picture 6" descr="Chart, histogram&#10;&#10;Description automatically generated">
            <a:extLst>
              <a:ext uri="{FF2B5EF4-FFF2-40B4-BE49-F238E27FC236}">
                <a16:creationId xmlns:a16="http://schemas.microsoft.com/office/drawing/2014/main" id="{48E028E1-1AE9-75C8-0F5D-1147BB593ECB}"/>
              </a:ext>
            </a:extLst>
          </p:cNvPr>
          <p:cNvPicPr>
            <a:picLocks noChangeAspect="1"/>
          </p:cNvPicPr>
          <p:nvPr/>
        </p:nvPicPr>
        <p:blipFill>
          <a:blip r:embed="rId3"/>
          <a:stretch>
            <a:fillRect/>
          </a:stretch>
        </p:blipFill>
        <p:spPr>
          <a:xfrm>
            <a:off x="451757" y="2412898"/>
            <a:ext cx="5192485" cy="2884917"/>
          </a:xfrm>
          <a:prstGeom prst="rect">
            <a:avLst/>
          </a:prstGeom>
        </p:spPr>
      </p:pic>
      <p:sp>
        <p:nvSpPr>
          <p:cNvPr id="8" name="Subtitle 2">
            <a:extLst>
              <a:ext uri="{FF2B5EF4-FFF2-40B4-BE49-F238E27FC236}">
                <a16:creationId xmlns:a16="http://schemas.microsoft.com/office/drawing/2014/main" id="{A2FAA14D-03AC-27A7-CF3B-68878FBFB3FC}"/>
              </a:ext>
            </a:extLst>
          </p:cNvPr>
          <p:cNvSpPr txBox="1">
            <a:spLocks/>
          </p:cNvSpPr>
          <p:nvPr/>
        </p:nvSpPr>
        <p:spPr>
          <a:xfrm>
            <a:off x="1325760" y="5335105"/>
            <a:ext cx="2995803" cy="100259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50">
                <a:latin typeface="Chewy"/>
              </a:rPr>
              <a:t>Correlation between the S&amp;P 500 and BTCUSD</a:t>
            </a:r>
            <a:endParaRPr lang="en-US" sz="1850">
              <a:latin typeface="Chewy" panose="020B0604020202020204" charset="0"/>
            </a:endParaRPr>
          </a:p>
        </p:txBody>
      </p:sp>
      <p:sp>
        <p:nvSpPr>
          <p:cNvPr id="13" name="Google Shape;1149;p47">
            <a:extLst>
              <a:ext uri="{FF2B5EF4-FFF2-40B4-BE49-F238E27FC236}">
                <a16:creationId xmlns:a16="http://schemas.microsoft.com/office/drawing/2014/main" id="{6E13CF95-3406-5302-D3FE-13133570BDDD}"/>
              </a:ext>
            </a:extLst>
          </p:cNvPr>
          <p:cNvSpPr/>
          <p:nvPr/>
        </p:nvSpPr>
        <p:spPr>
          <a:xfrm rot="2821967">
            <a:off x="6068248" y="3298957"/>
            <a:ext cx="1703031" cy="1333283"/>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15" name="Picture 21" descr="A picture containing person, person, posing&#10;&#10;Description automatically generated">
            <a:extLst>
              <a:ext uri="{FF2B5EF4-FFF2-40B4-BE49-F238E27FC236}">
                <a16:creationId xmlns:a16="http://schemas.microsoft.com/office/drawing/2014/main" id="{FD6E6AE0-22F1-5D53-1F21-111976D925D6}"/>
              </a:ext>
            </a:extLst>
          </p:cNvPr>
          <p:cNvPicPr>
            <a:picLocks noChangeAspect="1"/>
          </p:cNvPicPr>
          <p:nvPr/>
        </p:nvPicPr>
        <p:blipFill>
          <a:blip r:embed="rId4"/>
          <a:stretch>
            <a:fillRect/>
          </a:stretch>
        </p:blipFill>
        <p:spPr>
          <a:xfrm>
            <a:off x="8525329" y="2556329"/>
            <a:ext cx="1191987" cy="1182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2" descr="A picture containing text, coin&#10;&#10;Description automatically generated">
            <a:extLst>
              <a:ext uri="{FF2B5EF4-FFF2-40B4-BE49-F238E27FC236}">
                <a16:creationId xmlns:a16="http://schemas.microsoft.com/office/drawing/2014/main" id="{DA09644E-BE55-43BD-31AE-CB037C62826D}"/>
              </a:ext>
            </a:extLst>
          </p:cNvPr>
          <p:cNvPicPr>
            <a:picLocks noChangeAspect="1"/>
          </p:cNvPicPr>
          <p:nvPr/>
        </p:nvPicPr>
        <p:blipFill>
          <a:blip r:embed="rId5"/>
          <a:stretch>
            <a:fillRect/>
          </a:stretch>
        </p:blipFill>
        <p:spPr>
          <a:xfrm>
            <a:off x="8561614" y="4166339"/>
            <a:ext cx="1191986" cy="11829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7592DC8C-0BF2-4CF5-6002-3BD3E1AB6A03}"/>
              </a:ext>
            </a:extLst>
          </p:cNvPr>
          <p:cNvSpPr txBox="1"/>
          <p:nvPr/>
        </p:nvSpPr>
        <p:spPr>
          <a:xfrm>
            <a:off x="7790542" y="2229757"/>
            <a:ext cx="2661558" cy="379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F1419"/>
                </a:solidFill>
                <a:latin typeface="Arial Black"/>
              </a:rPr>
              <a:t>Jim Cramer</a:t>
            </a:r>
            <a:endParaRPr lang="en-US" sz="1800">
              <a:latin typeface="Arial Black"/>
            </a:endParaRPr>
          </a:p>
        </p:txBody>
      </p:sp>
      <p:sp>
        <p:nvSpPr>
          <p:cNvPr id="5" name="TextBox 4">
            <a:extLst>
              <a:ext uri="{FF2B5EF4-FFF2-40B4-BE49-F238E27FC236}">
                <a16:creationId xmlns:a16="http://schemas.microsoft.com/office/drawing/2014/main" id="{5969A604-7233-A136-92A6-ACA2C0077060}"/>
              </a:ext>
            </a:extLst>
          </p:cNvPr>
          <p:cNvSpPr txBox="1"/>
          <p:nvPr/>
        </p:nvSpPr>
        <p:spPr>
          <a:xfrm>
            <a:off x="8298542" y="5377542"/>
            <a:ext cx="17272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F1419"/>
                </a:solidFill>
                <a:latin typeface="Arial Black"/>
              </a:rPr>
              <a:t>Fed Reserves</a:t>
            </a:r>
            <a:endParaRPr lang="en-US" sz="1400">
              <a:latin typeface="Arial Black"/>
            </a:endParaRPr>
          </a:p>
        </p:txBody>
      </p:sp>
    </p:spTree>
    <p:extLst>
      <p:ext uri="{BB962C8B-B14F-4D97-AF65-F5344CB8AC3E}">
        <p14:creationId xmlns:p14="http://schemas.microsoft.com/office/powerpoint/2010/main" val="2776015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20B9-D6E0-9B69-D366-A540329012AA}"/>
              </a:ext>
            </a:extLst>
          </p:cNvPr>
          <p:cNvSpPr>
            <a:spLocks noGrp="1"/>
          </p:cNvSpPr>
          <p:nvPr>
            <p:ph type="title"/>
          </p:nvPr>
        </p:nvSpPr>
        <p:spPr/>
        <p:txBody>
          <a:bodyPr/>
          <a:lstStyle/>
          <a:p>
            <a:r>
              <a:rPr lang="en-SG"/>
              <a:t>Room for improvements</a:t>
            </a:r>
          </a:p>
        </p:txBody>
      </p:sp>
      <p:sp>
        <p:nvSpPr>
          <p:cNvPr id="17" name="TextBox 16">
            <a:extLst>
              <a:ext uri="{FF2B5EF4-FFF2-40B4-BE49-F238E27FC236}">
                <a16:creationId xmlns:a16="http://schemas.microsoft.com/office/drawing/2014/main" id="{30555E50-482C-E974-9047-EE92B4D8D445}"/>
              </a:ext>
            </a:extLst>
          </p:cNvPr>
          <p:cNvSpPr txBox="1"/>
          <p:nvPr/>
        </p:nvSpPr>
        <p:spPr>
          <a:xfrm>
            <a:off x="0" y="6192258"/>
            <a:ext cx="5676044" cy="666786"/>
          </a:xfrm>
          <a:prstGeom prst="rect">
            <a:avLst/>
          </a:prstGeom>
          <a:noFill/>
        </p:spPr>
        <p:txBody>
          <a:bodyPr wrap="square" lIns="91440" tIns="45720" rIns="91440" bIns="45720" anchor="t">
            <a:spAutoFit/>
          </a:bodyPr>
          <a:lstStyle/>
          <a:p>
            <a:r>
              <a:rPr lang="en-US" sz="3700">
                <a:solidFill>
                  <a:schemeClr val="accent2"/>
                </a:solidFill>
                <a:latin typeface="Chewy"/>
                <a:sym typeface="Chewy"/>
              </a:rPr>
              <a:t>Influencers &amp; Institutions</a:t>
            </a:r>
            <a:endParaRPr lang="en-US"/>
          </a:p>
        </p:txBody>
      </p:sp>
      <p:sp>
        <p:nvSpPr>
          <p:cNvPr id="5" name="Google Shape;789;p41">
            <a:extLst>
              <a:ext uri="{FF2B5EF4-FFF2-40B4-BE49-F238E27FC236}">
                <a16:creationId xmlns:a16="http://schemas.microsoft.com/office/drawing/2014/main" id="{B19697D4-F618-49D8-F15E-E7E975187B40}"/>
              </a:ext>
            </a:extLst>
          </p:cNvPr>
          <p:cNvSpPr txBox="1">
            <a:spLocks/>
          </p:cNvSpPr>
          <p:nvPr/>
        </p:nvSpPr>
        <p:spPr>
          <a:xfrm>
            <a:off x="332623" y="1372733"/>
            <a:ext cx="6852181"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00">
                <a:latin typeface="Chewy"/>
              </a:rPr>
              <a:t>Full Centrality Model for Influencers/Institution</a:t>
            </a:r>
            <a:br>
              <a:rPr lang="en-US" sz="2100">
                <a:latin typeface="Chewy"/>
              </a:rPr>
            </a:br>
            <a:r>
              <a:rPr lang="en-US" sz="2650">
                <a:solidFill>
                  <a:schemeClr val="accent2"/>
                </a:solidFill>
                <a:latin typeface="Chewy"/>
              </a:rPr>
              <a:t> with high computational CPU</a:t>
            </a:r>
            <a:endParaRPr lang="en-US">
              <a:solidFill>
                <a:schemeClr val="accent2"/>
              </a:solidFill>
            </a:endParaRPr>
          </a:p>
        </p:txBody>
      </p:sp>
      <p:pic>
        <p:nvPicPr>
          <p:cNvPr id="9" name="Picture 9" descr="A picture containing logo&#10;&#10;Description automatically generated">
            <a:extLst>
              <a:ext uri="{FF2B5EF4-FFF2-40B4-BE49-F238E27FC236}">
                <a16:creationId xmlns:a16="http://schemas.microsoft.com/office/drawing/2014/main" id="{C7E33A5D-9805-560A-3178-9545B832320E}"/>
              </a:ext>
            </a:extLst>
          </p:cNvPr>
          <p:cNvPicPr>
            <a:picLocks noChangeAspect="1"/>
          </p:cNvPicPr>
          <p:nvPr/>
        </p:nvPicPr>
        <p:blipFill>
          <a:blip r:embed="rId2"/>
          <a:stretch>
            <a:fillRect/>
          </a:stretch>
        </p:blipFill>
        <p:spPr>
          <a:xfrm>
            <a:off x="5368471" y="2229757"/>
            <a:ext cx="1101272" cy="1101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10">
            <a:extLst>
              <a:ext uri="{FF2B5EF4-FFF2-40B4-BE49-F238E27FC236}">
                <a16:creationId xmlns:a16="http://schemas.microsoft.com/office/drawing/2014/main" id="{8DF89F8B-AB3D-D14C-D957-1D032EB5E2B1}"/>
              </a:ext>
            </a:extLst>
          </p:cNvPr>
          <p:cNvPicPr>
            <a:picLocks noChangeAspect="1"/>
          </p:cNvPicPr>
          <p:nvPr/>
        </p:nvPicPr>
        <p:blipFill>
          <a:blip r:embed="rId3"/>
          <a:stretch>
            <a:fillRect/>
          </a:stretch>
        </p:blipFill>
        <p:spPr>
          <a:xfrm>
            <a:off x="3880757" y="3227614"/>
            <a:ext cx="1101272" cy="1101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3">
            <a:extLst>
              <a:ext uri="{FF2B5EF4-FFF2-40B4-BE49-F238E27FC236}">
                <a16:creationId xmlns:a16="http://schemas.microsoft.com/office/drawing/2014/main" id="{2378C6C4-E4C0-41B3-0740-08DB7AF41255}"/>
              </a:ext>
            </a:extLst>
          </p:cNvPr>
          <p:cNvPicPr>
            <a:picLocks noChangeAspect="1"/>
          </p:cNvPicPr>
          <p:nvPr/>
        </p:nvPicPr>
        <p:blipFill>
          <a:blip r:embed="rId4"/>
          <a:stretch>
            <a:fillRect/>
          </a:stretch>
        </p:blipFill>
        <p:spPr>
          <a:xfrm>
            <a:off x="7101114" y="2937328"/>
            <a:ext cx="1255487" cy="1255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5" descr="Icon&#10;&#10;Description automatically generated">
            <a:extLst>
              <a:ext uri="{FF2B5EF4-FFF2-40B4-BE49-F238E27FC236}">
                <a16:creationId xmlns:a16="http://schemas.microsoft.com/office/drawing/2014/main" id="{FA001020-6628-1648-6A10-CF399B16E6EF}"/>
              </a:ext>
            </a:extLst>
          </p:cNvPr>
          <p:cNvPicPr>
            <a:picLocks noChangeAspect="1"/>
          </p:cNvPicPr>
          <p:nvPr/>
        </p:nvPicPr>
        <p:blipFill>
          <a:blip r:embed="rId5"/>
          <a:stretch>
            <a:fillRect/>
          </a:stretch>
        </p:blipFill>
        <p:spPr>
          <a:xfrm>
            <a:off x="10112828" y="496367"/>
            <a:ext cx="1291771" cy="1256980"/>
          </a:xfrm>
          <a:prstGeom prst="rect">
            <a:avLst/>
          </a:prstGeom>
        </p:spPr>
      </p:pic>
      <p:pic>
        <p:nvPicPr>
          <p:cNvPr id="2" name="Picture 5" descr="A picture containing person, wall, indoor, posing&#10;&#10;Description automatically generated">
            <a:extLst>
              <a:ext uri="{FF2B5EF4-FFF2-40B4-BE49-F238E27FC236}">
                <a16:creationId xmlns:a16="http://schemas.microsoft.com/office/drawing/2014/main" id="{D6EE2E2F-1217-926E-A62E-5F2E39AF231A}"/>
              </a:ext>
            </a:extLst>
          </p:cNvPr>
          <p:cNvPicPr>
            <a:picLocks noChangeAspect="1"/>
          </p:cNvPicPr>
          <p:nvPr/>
        </p:nvPicPr>
        <p:blipFill>
          <a:blip r:embed="rId6"/>
          <a:stretch>
            <a:fillRect/>
          </a:stretch>
        </p:blipFill>
        <p:spPr>
          <a:xfrm>
            <a:off x="5477328" y="4288972"/>
            <a:ext cx="1101273" cy="1101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6" name="Straight Arrow Connector 5">
            <a:extLst>
              <a:ext uri="{FF2B5EF4-FFF2-40B4-BE49-F238E27FC236}">
                <a16:creationId xmlns:a16="http://schemas.microsoft.com/office/drawing/2014/main" id="{B8B48740-93BC-96C6-6468-E0ADEA723D79}"/>
              </a:ext>
            </a:extLst>
          </p:cNvPr>
          <p:cNvCxnSpPr/>
          <p:nvPr/>
        </p:nvCxnSpPr>
        <p:spPr>
          <a:xfrm>
            <a:off x="5965371" y="3334656"/>
            <a:ext cx="61686" cy="914399"/>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7" name="Straight Arrow Connector 6">
            <a:extLst>
              <a:ext uri="{FF2B5EF4-FFF2-40B4-BE49-F238E27FC236}">
                <a16:creationId xmlns:a16="http://schemas.microsoft.com/office/drawing/2014/main" id="{CEAE972B-7E97-8C42-8E95-D7B386203EAE}"/>
              </a:ext>
            </a:extLst>
          </p:cNvPr>
          <p:cNvCxnSpPr>
            <a:cxnSpLocks/>
          </p:cNvCxnSpPr>
          <p:nvPr/>
        </p:nvCxnSpPr>
        <p:spPr>
          <a:xfrm flipH="1">
            <a:off x="5999845" y="3742869"/>
            <a:ext cx="1108524" cy="46990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8" name="Straight Arrow Connector 7">
            <a:extLst>
              <a:ext uri="{FF2B5EF4-FFF2-40B4-BE49-F238E27FC236}">
                <a16:creationId xmlns:a16="http://schemas.microsoft.com/office/drawing/2014/main" id="{F23831D1-7166-7DAB-4A5A-6B7301FEA5EC}"/>
              </a:ext>
            </a:extLst>
          </p:cNvPr>
          <p:cNvCxnSpPr>
            <a:cxnSpLocks/>
          </p:cNvCxnSpPr>
          <p:nvPr/>
        </p:nvCxnSpPr>
        <p:spPr>
          <a:xfrm flipH="1" flipV="1">
            <a:off x="4992914" y="3786412"/>
            <a:ext cx="1035954" cy="45538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8C2B8C3F-4EA4-59CD-B771-FFAE2EA1D292}"/>
              </a:ext>
            </a:extLst>
          </p:cNvPr>
          <p:cNvCxnSpPr>
            <a:cxnSpLocks/>
          </p:cNvCxnSpPr>
          <p:nvPr/>
        </p:nvCxnSpPr>
        <p:spPr>
          <a:xfrm flipH="1">
            <a:off x="5047343" y="3370938"/>
            <a:ext cx="945239" cy="41547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00D2D393-7B7E-31FA-5AA6-64135AAC9EC4}"/>
              </a:ext>
            </a:extLst>
          </p:cNvPr>
          <p:cNvCxnSpPr>
            <a:cxnSpLocks/>
          </p:cNvCxnSpPr>
          <p:nvPr/>
        </p:nvCxnSpPr>
        <p:spPr>
          <a:xfrm>
            <a:off x="5983510" y="3370938"/>
            <a:ext cx="1068618" cy="415472"/>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CC175DF5-CCA8-E7FB-6870-868A50CE95A6}"/>
              </a:ext>
            </a:extLst>
          </p:cNvPr>
          <p:cNvCxnSpPr>
            <a:cxnSpLocks/>
          </p:cNvCxnSpPr>
          <p:nvPr/>
        </p:nvCxnSpPr>
        <p:spPr>
          <a:xfrm flipH="1">
            <a:off x="5058076" y="3746572"/>
            <a:ext cx="1932618" cy="39839"/>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0017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71C3F-3554-9BDC-A96F-EB62B7E176B5}"/>
              </a:ext>
            </a:extLst>
          </p:cNvPr>
          <p:cNvSpPr>
            <a:spLocks noGrp="1"/>
          </p:cNvSpPr>
          <p:nvPr>
            <p:ph type="title"/>
          </p:nvPr>
        </p:nvSpPr>
        <p:spPr>
          <a:xfrm>
            <a:off x="567353" y="1841523"/>
            <a:ext cx="8040633" cy="1976400"/>
          </a:xfrm>
        </p:spPr>
        <p:txBody>
          <a:bodyPr/>
          <a:lstStyle/>
          <a:p>
            <a:r>
              <a:rPr lang="en-SG" sz="9600"/>
              <a:t>Thank You</a:t>
            </a:r>
          </a:p>
        </p:txBody>
      </p:sp>
      <p:grpSp>
        <p:nvGrpSpPr>
          <p:cNvPr id="5" name="Google Shape;2128;p67">
            <a:extLst>
              <a:ext uri="{FF2B5EF4-FFF2-40B4-BE49-F238E27FC236}">
                <a16:creationId xmlns:a16="http://schemas.microsoft.com/office/drawing/2014/main" id="{8C506D1A-E387-DC5C-4466-6D95108E35B1}"/>
              </a:ext>
            </a:extLst>
          </p:cNvPr>
          <p:cNvGrpSpPr/>
          <p:nvPr/>
        </p:nvGrpSpPr>
        <p:grpSpPr>
          <a:xfrm>
            <a:off x="6197694" y="939459"/>
            <a:ext cx="5391794" cy="5057304"/>
            <a:chOff x="594350" y="1170375"/>
            <a:chExt cx="3210454" cy="2894102"/>
          </a:xfrm>
        </p:grpSpPr>
        <p:sp>
          <p:nvSpPr>
            <p:cNvPr id="6" name="Google Shape;2129;p67">
              <a:extLst>
                <a:ext uri="{FF2B5EF4-FFF2-40B4-BE49-F238E27FC236}">
                  <a16:creationId xmlns:a16="http://schemas.microsoft.com/office/drawing/2014/main" id="{FB3A2272-1E3B-68A6-C5F3-855DEC6AC557}"/>
                </a:ext>
              </a:extLst>
            </p:cNvPr>
            <p:cNvSpPr/>
            <p:nvPr/>
          </p:nvSpPr>
          <p:spPr>
            <a:xfrm>
              <a:off x="1479078" y="1464031"/>
              <a:ext cx="604700" cy="524267"/>
            </a:xfrm>
            <a:custGeom>
              <a:avLst/>
              <a:gdLst/>
              <a:ahLst/>
              <a:cxnLst/>
              <a:rect l="l" t="t" r="r" b="b"/>
              <a:pathLst>
                <a:path w="18968" h="16445" extrusionOk="0">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0;p67">
              <a:extLst>
                <a:ext uri="{FF2B5EF4-FFF2-40B4-BE49-F238E27FC236}">
                  <a16:creationId xmlns:a16="http://schemas.microsoft.com/office/drawing/2014/main" id="{71748F5F-59C7-17D9-3936-6396E21C8F0B}"/>
                </a:ext>
              </a:extLst>
            </p:cNvPr>
            <p:cNvSpPr/>
            <p:nvPr/>
          </p:nvSpPr>
          <p:spPr>
            <a:xfrm>
              <a:off x="1710693" y="3392417"/>
              <a:ext cx="405067" cy="279109"/>
            </a:xfrm>
            <a:custGeom>
              <a:avLst/>
              <a:gdLst/>
              <a:ahLst/>
              <a:cxnLst/>
              <a:rect l="l" t="t" r="r" b="b"/>
              <a:pathLst>
                <a:path w="12706" h="8755" extrusionOk="0">
                  <a:moveTo>
                    <a:pt x="0" y="1"/>
                  </a:moveTo>
                  <a:lnTo>
                    <a:pt x="0" y="8755"/>
                  </a:lnTo>
                  <a:lnTo>
                    <a:pt x="12705" y="8755"/>
                  </a:lnTo>
                  <a:lnTo>
                    <a:pt x="12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1;p67">
              <a:extLst>
                <a:ext uri="{FF2B5EF4-FFF2-40B4-BE49-F238E27FC236}">
                  <a16:creationId xmlns:a16="http://schemas.microsoft.com/office/drawing/2014/main" id="{1E011FC1-6F06-7F20-2988-DCA07D773B8A}"/>
                </a:ext>
              </a:extLst>
            </p:cNvPr>
            <p:cNvSpPr/>
            <p:nvPr/>
          </p:nvSpPr>
          <p:spPr>
            <a:xfrm>
              <a:off x="1453892" y="3667613"/>
              <a:ext cx="918654" cy="94046"/>
            </a:xfrm>
            <a:custGeom>
              <a:avLst/>
              <a:gdLst/>
              <a:ahLst/>
              <a:cxnLst/>
              <a:rect l="l" t="t" r="r" b="b"/>
              <a:pathLst>
                <a:path w="28816" h="2950" extrusionOk="0">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2;p67">
              <a:extLst>
                <a:ext uri="{FF2B5EF4-FFF2-40B4-BE49-F238E27FC236}">
                  <a16:creationId xmlns:a16="http://schemas.microsoft.com/office/drawing/2014/main" id="{A647BCC7-27C7-9CB1-206A-555A39A4D293}"/>
                </a:ext>
              </a:extLst>
            </p:cNvPr>
            <p:cNvSpPr/>
            <p:nvPr/>
          </p:nvSpPr>
          <p:spPr>
            <a:xfrm>
              <a:off x="594350" y="1676263"/>
              <a:ext cx="2637687" cy="1776226"/>
            </a:xfrm>
            <a:custGeom>
              <a:avLst/>
              <a:gdLst/>
              <a:ahLst/>
              <a:cxnLst/>
              <a:rect l="l" t="t" r="r" b="b"/>
              <a:pathLst>
                <a:path w="82738" h="55716" extrusionOk="0">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3;p67">
              <a:extLst>
                <a:ext uri="{FF2B5EF4-FFF2-40B4-BE49-F238E27FC236}">
                  <a16:creationId xmlns:a16="http://schemas.microsoft.com/office/drawing/2014/main" id="{AC474339-4374-6C00-1301-78289F6872A8}"/>
                </a:ext>
              </a:extLst>
            </p:cNvPr>
            <p:cNvSpPr/>
            <p:nvPr/>
          </p:nvSpPr>
          <p:spPr>
            <a:xfrm>
              <a:off x="635030" y="1725678"/>
              <a:ext cx="2556298" cy="1525235"/>
            </a:xfrm>
            <a:custGeom>
              <a:avLst/>
              <a:gdLst/>
              <a:ahLst/>
              <a:cxnLst/>
              <a:rect l="l" t="t" r="r" b="b"/>
              <a:pathLst>
                <a:path w="80185" h="47843" extrusionOk="0">
                  <a:moveTo>
                    <a:pt x="1" y="0"/>
                  </a:moveTo>
                  <a:lnTo>
                    <a:pt x="1" y="47843"/>
                  </a:lnTo>
                  <a:lnTo>
                    <a:pt x="80185" y="47843"/>
                  </a:lnTo>
                  <a:lnTo>
                    <a:pt x="80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4;p67">
              <a:extLst>
                <a:ext uri="{FF2B5EF4-FFF2-40B4-BE49-F238E27FC236}">
                  <a16:creationId xmlns:a16="http://schemas.microsoft.com/office/drawing/2014/main" id="{29B9EF5F-3AEF-07D0-9979-B74514EB267F}"/>
                </a:ext>
              </a:extLst>
            </p:cNvPr>
            <p:cNvSpPr/>
            <p:nvPr/>
          </p:nvSpPr>
          <p:spPr>
            <a:xfrm>
              <a:off x="966464" y="1810960"/>
              <a:ext cx="2057248" cy="1391530"/>
            </a:xfrm>
            <a:custGeom>
              <a:avLst/>
              <a:gdLst/>
              <a:ahLst/>
              <a:cxnLst/>
              <a:rect l="l" t="t" r="r" b="b"/>
              <a:pathLst>
                <a:path w="64531" h="43649" extrusionOk="0">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5;p67">
              <a:extLst>
                <a:ext uri="{FF2B5EF4-FFF2-40B4-BE49-F238E27FC236}">
                  <a16:creationId xmlns:a16="http://schemas.microsoft.com/office/drawing/2014/main" id="{7A114F31-5EA0-563E-F701-E97F31036A9F}"/>
                </a:ext>
              </a:extLst>
            </p:cNvPr>
            <p:cNvSpPr/>
            <p:nvPr/>
          </p:nvSpPr>
          <p:spPr>
            <a:xfrm>
              <a:off x="966464" y="1806114"/>
              <a:ext cx="2057248" cy="100805"/>
            </a:xfrm>
            <a:custGeom>
              <a:avLst/>
              <a:gdLst/>
              <a:ahLst/>
              <a:cxnLst/>
              <a:rect l="l" t="t" r="r" b="b"/>
              <a:pathLst>
                <a:path w="64531" h="3162" extrusionOk="0">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6;p67">
              <a:extLst>
                <a:ext uri="{FF2B5EF4-FFF2-40B4-BE49-F238E27FC236}">
                  <a16:creationId xmlns:a16="http://schemas.microsoft.com/office/drawing/2014/main" id="{C56CB96B-0D54-50FB-2152-A925AA3F0F28}"/>
                </a:ext>
              </a:extLst>
            </p:cNvPr>
            <p:cNvSpPr/>
            <p:nvPr/>
          </p:nvSpPr>
          <p:spPr>
            <a:xfrm>
              <a:off x="1046868" y="1852628"/>
              <a:ext cx="32996" cy="32964"/>
            </a:xfrm>
            <a:custGeom>
              <a:avLst/>
              <a:gdLst/>
              <a:ahLst/>
              <a:cxnLst/>
              <a:rect l="l" t="t" r="r" b="b"/>
              <a:pathLst>
                <a:path w="1035" h="1034" extrusionOk="0">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7;p67">
              <a:extLst>
                <a:ext uri="{FF2B5EF4-FFF2-40B4-BE49-F238E27FC236}">
                  <a16:creationId xmlns:a16="http://schemas.microsoft.com/office/drawing/2014/main" id="{094299D9-FE13-6C1F-D2CA-C56C10E2B773}"/>
                </a:ext>
              </a:extLst>
            </p:cNvPr>
            <p:cNvSpPr/>
            <p:nvPr/>
          </p:nvSpPr>
          <p:spPr>
            <a:xfrm>
              <a:off x="1117612" y="1852628"/>
              <a:ext cx="32996" cy="32964"/>
            </a:xfrm>
            <a:custGeom>
              <a:avLst/>
              <a:gdLst/>
              <a:ahLst/>
              <a:cxnLst/>
              <a:rect l="l" t="t" r="r" b="b"/>
              <a:pathLst>
                <a:path w="1035" h="1034" extrusionOk="0">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8;p67">
              <a:extLst>
                <a:ext uri="{FF2B5EF4-FFF2-40B4-BE49-F238E27FC236}">
                  <a16:creationId xmlns:a16="http://schemas.microsoft.com/office/drawing/2014/main" id="{72ED3122-1694-C4D0-32FA-01CA01E15816}"/>
                </a:ext>
              </a:extLst>
            </p:cNvPr>
            <p:cNvSpPr/>
            <p:nvPr/>
          </p:nvSpPr>
          <p:spPr>
            <a:xfrm>
              <a:off x="1187399" y="1852628"/>
              <a:ext cx="32964" cy="32964"/>
            </a:xfrm>
            <a:custGeom>
              <a:avLst/>
              <a:gdLst/>
              <a:ahLst/>
              <a:cxnLst/>
              <a:rect l="l" t="t" r="r" b="b"/>
              <a:pathLst>
                <a:path w="1034" h="1034" extrusionOk="0">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9;p67">
              <a:extLst>
                <a:ext uri="{FF2B5EF4-FFF2-40B4-BE49-F238E27FC236}">
                  <a16:creationId xmlns:a16="http://schemas.microsoft.com/office/drawing/2014/main" id="{3F7B85E3-4597-23CA-9239-45D14D540916}"/>
                </a:ext>
              </a:extLst>
            </p:cNvPr>
            <p:cNvSpPr/>
            <p:nvPr/>
          </p:nvSpPr>
          <p:spPr>
            <a:xfrm>
              <a:off x="759079" y="1758611"/>
              <a:ext cx="2057248" cy="1392518"/>
            </a:xfrm>
            <a:custGeom>
              <a:avLst/>
              <a:gdLst/>
              <a:ahLst/>
              <a:cxnLst/>
              <a:rect l="l" t="t" r="r" b="b"/>
              <a:pathLst>
                <a:path w="64531" h="43680" extrusionOk="0">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0;p67">
              <a:extLst>
                <a:ext uri="{FF2B5EF4-FFF2-40B4-BE49-F238E27FC236}">
                  <a16:creationId xmlns:a16="http://schemas.microsoft.com/office/drawing/2014/main" id="{DD8C77F2-333E-F1F0-9BBE-50C421991AAC}"/>
                </a:ext>
              </a:extLst>
            </p:cNvPr>
            <p:cNvSpPr/>
            <p:nvPr/>
          </p:nvSpPr>
          <p:spPr>
            <a:xfrm>
              <a:off x="759079" y="1754754"/>
              <a:ext cx="2057248" cy="100805"/>
            </a:xfrm>
            <a:custGeom>
              <a:avLst/>
              <a:gdLst/>
              <a:ahLst/>
              <a:cxnLst/>
              <a:rect l="l" t="t" r="r" b="b"/>
              <a:pathLst>
                <a:path w="64531" h="3162" extrusionOk="0">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1;p67">
              <a:extLst>
                <a:ext uri="{FF2B5EF4-FFF2-40B4-BE49-F238E27FC236}">
                  <a16:creationId xmlns:a16="http://schemas.microsoft.com/office/drawing/2014/main" id="{3931CC13-6F49-D8AB-ABF2-A911F5414975}"/>
                </a:ext>
              </a:extLst>
            </p:cNvPr>
            <p:cNvSpPr/>
            <p:nvPr/>
          </p:nvSpPr>
          <p:spPr>
            <a:xfrm>
              <a:off x="839514" y="1801268"/>
              <a:ext cx="32964" cy="32964"/>
            </a:xfrm>
            <a:custGeom>
              <a:avLst/>
              <a:gdLst/>
              <a:ahLst/>
              <a:cxnLst/>
              <a:rect l="l" t="t" r="r" b="b"/>
              <a:pathLst>
                <a:path w="1034" h="1034" extrusionOk="0">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2;p67">
              <a:extLst>
                <a:ext uri="{FF2B5EF4-FFF2-40B4-BE49-F238E27FC236}">
                  <a16:creationId xmlns:a16="http://schemas.microsoft.com/office/drawing/2014/main" id="{A1F9F692-6DD1-8D4D-BFC1-32A3B990DD6F}"/>
                </a:ext>
              </a:extLst>
            </p:cNvPr>
            <p:cNvSpPr/>
            <p:nvPr/>
          </p:nvSpPr>
          <p:spPr>
            <a:xfrm>
              <a:off x="909270" y="1801268"/>
              <a:ext cx="33952" cy="32964"/>
            </a:xfrm>
            <a:custGeom>
              <a:avLst/>
              <a:gdLst/>
              <a:ahLst/>
              <a:cxnLst/>
              <a:rect l="l" t="t" r="r" b="b"/>
              <a:pathLst>
                <a:path w="1065" h="1034" extrusionOk="0">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3;p67">
              <a:extLst>
                <a:ext uri="{FF2B5EF4-FFF2-40B4-BE49-F238E27FC236}">
                  <a16:creationId xmlns:a16="http://schemas.microsoft.com/office/drawing/2014/main" id="{72D88DD6-79A2-4970-0B27-B0C79E8F1154}"/>
                </a:ext>
              </a:extLst>
            </p:cNvPr>
            <p:cNvSpPr/>
            <p:nvPr/>
          </p:nvSpPr>
          <p:spPr>
            <a:xfrm>
              <a:off x="980014" y="1800280"/>
              <a:ext cx="32996" cy="33952"/>
            </a:xfrm>
            <a:custGeom>
              <a:avLst/>
              <a:gdLst/>
              <a:ahLst/>
              <a:cxnLst/>
              <a:rect l="l" t="t" r="r" b="b"/>
              <a:pathLst>
                <a:path w="1035" h="1065" extrusionOk="0">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4;p67">
              <a:extLst>
                <a:ext uri="{FF2B5EF4-FFF2-40B4-BE49-F238E27FC236}">
                  <a16:creationId xmlns:a16="http://schemas.microsoft.com/office/drawing/2014/main" id="{4CC785D3-C3D6-3DAA-0177-F779F370C091}"/>
                </a:ext>
              </a:extLst>
            </p:cNvPr>
            <p:cNvSpPr/>
            <p:nvPr/>
          </p:nvSpPr>
          <p:spPr>
            <a:xfrm>
              <a:off x="839514" y="1943712"/>
              <a:ext cx="202534" cy="32964"/>
            </a:xfrm>
            <a:custGeom>
              <a:avLst/>
              <a:gdLst/>
              <a:ahLst/>
              <a:cxnLst/>
              <a:rect l="l" t="t" r="r" b="b"/>
              <a:pathLst>
                <a:path w="6353" h="1034" extrusionOk="0">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5;p67">
              <a:extLst>
                <a:ext uri="{FF2B5EF4-FFF2-40B4-BE49-F238E27FC236}">
                  <a16:creationId xmlns:a16="http://schemas.microsoft.com/office/drawing/2014/main" id="{F120EC31-4053-2AA1-3C16-E87B7ED9D53F}"/>
                </a:ext>
              </a:extLst>
            </p:cNvPr>
            <p:cNvSpPr/>
            <p:nvPr/>
          </p:nvSpPr>
          <p:spPr>
            <a:xfrm>
              <a:off x="839514" y="2263479"/>
              <a:ext cx="127934" cy="32996"/>
            </a:xfrm>
            <a:custGeom>
              <a:avLst/>
              <a:gdLst/>
              <a:ahLst/>
              <a:cxnLst/>
              <a:rect l="l" t="t" r="r" b="b"/>
              <a:pathLst>
                <a:path w="4013" h="1035" extrusionOk="0">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6;p67">
              <a:extLst>
                <a:ext uri="{FF2B5EF4-FFF2-40B4-BE49-F238E27FC236}">
                  <a16:creationId xmlns:a16="http://schemas.microsoft.com/office/drawing/2014/main" id="{9D4A6A14-DE86-9338-7F94-0C83760AFFC0}"/>
                </a:ext>
              </a:extLst>
            </p:cNvPr>
            <p:cNvSpPr/>
            <p:nvPr/>
          </p:nvSpPr>
          <p:spPr>
            <a:xfrm>
              <a:off x="839514" y="2000875"/>
              <a:ext cx="378894" cy="32996"/>
            </a:xfrm>
            <a:custGeom>
              <a:avLst/>
              <a:gdLst/>
              <a:ahLst/>
              <a:cxnLst/>
              <a:rect l="l" t="t" r="r" b="b"/>
              <a:pathLst>
                <a:path w="11885" h="1035" extrusionOk="0">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7;p67">
              <a:extLst>
                <a:ext uri="{FF2B5EF4-FFF2-40B4-BE49-F238E27FC236}">
                  <a16:creationId xmlns:a16="http://schemas.microsoft.com/office/drawing/2014/main" id="{1E3AE5EB-C208-0090-8804-30ECA163F210}"/>
                </a:ext>
              </a:extLst>
            </p:cNvPr>
            <p:cNvSpPr/>
            <p:nvPr/>
          </p:nvSpPr>
          <p:spPr>
            <a:xfrm>
              <a:off x="839514" y="2103596"/>
              <a:ext cx="467074" cy="12624"/>
            </a:xfrm>
            <a:custGeom>
              <a:avLst/>
              <a:gdLst/>
              <a:ahLst/>
              <a:cxnLst/>
              <a:rect l="l" t="t" r="r" b="b"/>
              <a:pathLst>
                <a:path w="14651" h="396" extrusionOk="0">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8;p67">
              <a:extLst>
                <a:ext uri="{FF2B5EF4-FFF2-40B4-BE49-F238E27FC236}">
                  <a16:creationId xmlns:a16="http://schemas.microsoft.com/office/drawing/2014/main" id="{12961239-3347-10EB-9EFF-C6603C83CDF3}"/>
                </a:ext>
              </a:extLst>
            </p:cNvPr>
            <p:cNvSpPr/>
            <p:nvPr/>
          </p:nvSpPr>
          <p:spPr>
            <a:xfrm>
              <a:off x="839514" y="2077421"/>
              <a:ext cx="467074" cy="12624"/>
            </a:xfrm>
            <a:custGeom>
              <a:avLst/>
              <a:gdLst/>
              <a:ahLst/>
              <a:cxnLst/>
              <a:rect l="l" t="t" r="r" b="b"/>
              <a:pathLst>
                <a:path w="14651" h="396" extrusionOk="0">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9;p67">
              <a:extLst>
                <a:ext uri="{FF2B5EF4-FFF2-40B4-BE49-F238E27FC236}">
                  <a16:creationId xmlns:a16="http://schemas.microsoft.com/office/drawing/2014/main" id="{3006A098-9CA6-54DE-BDE3-2C37900C0653}"/>
                </a:ext>
              </a:extLst>
            </p:cNvPr>
            <p:cNvSpPr/>
            <p:nvPr/>
          </p:nvSpPr>
          <p:spPr>
            <a:xfrm>
              <a:off x="839514" y="2129770"/>
              <a:ext cx="467074" cy="12624"/>
            </a:xfrm>
            <a:custGeom>
              <a:avLst/>
              <a:gdLst/>
              <a:ahLst/>
              <a:cxnLst/>
              <a:rect l="l" t="t" r="r" b="b"/>
              <a:pathLst>
                <a:path w="14651" h="396" extrusionOk="0">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0;p67">
              <a:extLst>
                <a:ext uri="{FF2B5EF4-FFF2-40B4-BE49-F238E27FC236}">
                  <a16:creationId xmlns:a16="http://schemas.microsoft.com/office/drawing/2014/main" id="{D6C95707-1595-9603-2966-01AFE885B2F6}"/>
                </a:ext>
              </a:extLst>
            </p:cNvPr>
            <p:cNvSpPr/>
            <p:nvPr/>
          </p:nvSpPr>
          <p:spPr>
            <a:xfrm>
              <a:off x="839514" y="2155721"/>
              <a:ext cx="467074" cy="12848"/>
            </a:xfrm>
            <a:custGeom>
              <a:avLst/>
              <a:gdLst/>
              <a:ahLst/>
              <a:cxnLst/>
              <a:rect l="l" t="t" r="r" b="b"/>
              <a:pathLst>
                <a:path w="14651" h="403" extrusionOk="0">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1;p67">
              <a:extLst>
                <a:ext uri="{FF2B5EF4-FFF2-40B4-BE49-F238E27FC236}">
                  <a16:creationId xmlns:a16="http://schemas.microsoft.com/office/drawing/2014/main" id="{60695DD7-90C2-B4E6-0FB3-B669F97A7524}"/>
                </a:ext>
              </a:extLst>
            </p:cNvPr>
            <p:cNvSpPr/>
            <p:nvPr/>
          </p:nvSpPr>
          <p:spPr>
            <a:xfrm>
              <a:off x="839514" y="2181130"/>
              <a:ext cx="349851" cy="13581"/>
            </a:xfrm>
            <a:custGeom>
              <a:avLst/>
              <a:gdLst/>
              <a:ahLst/>
              <a:cxnLst/>
              <a:rect l="l" t="t" r="r" b="b"/>
              <a:pathLst>
                <a:path w="10974" h="426" extrusionOk="0">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2;p67">
              <a:extLst>
                <a:ext uri="{FF2B5EF4-FFF2-40B4-BE49-F238E27FC236}">
                  <a16:creationId xmlns:a16="http://schemas.microsoft.com/office/drawing/2014/main" id="{11F7F123-8480-8754-91C8-2D78492111A1}"/>
                </a:ext>
              </a:extLst>
            </p:cNvPr>
            <p:cNvSpPr/>
            <p:nvPr/>
          </p:nvSpPr>
          <p:spPr>
            <a:xfrm>
              <a:off x="806550" y="3083299"/>
              <a:ext cx="131824" cy="11668"/>
            </a:xfrm>
            <a:custGeom>
              <a:avLst/>
              <a:gdLst/>
              <a:ahLst/>
              <a:cxnLst/>
              <a:rect l="l" t="t" r="r" b="b"/>
              <a:pathLst>
                <a:path w="4135" h="366" extrusionOk="0">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3;p67">
              <a:extLst>
                <a:ext uri="{FF2B5EF4-FFF2-40B4-BE49-F238E27FC236}">
                  <a16:creationId xmlns:a16="http://schemas.microsoft.com/office/drawing/2014/main" id="{8FEB0517-5A64-216A-5009-3AB2798BED3B}"/>
                </a:ext>
              </a:extLst>
            </p:cNvPr>
            <p:cNvSpPr/>
            <p:nvPr/>
          </p:nvSpPr>
          <p:spPr>
            <a:xfrm>
              <a:off x="987761" y="3083299"/>
              <a:ext cx="131824" cy="11668"/>
            </a:xfrm>
            <a:custGeom>
              <a:avLst/>
              <a:gdLst/>
              <a:ahLst/>
              <a:cxnLst/>
              <a:rect l="l" t="t" r="r" b="b"/>
              <a:pathLst>
                <a:path w="4135" h="366" extrusionOk="0">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4;p67">
              <a:extLst>
                <a:ext uri="{FF2B5EF4-FFF2-40B4-BE49-F238E27FC236}">
                  <a16:creationId xmlns:a16="http://schemas.microsoft.com/office/drawing/2014/main" id="{74469203-D79D-60D2-E436-13729AB56069}"/>
                </a:ext>
              </a:extLst>
            </p:cNvPr>
            <p:cNvSpPr/>
            <p:nvPr/>
          </p:nvSpPr>
          <p:spPr>
            <a:xfrm>
              <a:off x="1169960" y="3083299"/>
              <a:ext cx="130836" cy="11668"/>
            </a:xfrm>
            <a:custGeom>
              <a:avLst/>
              <a:gdLst/>
              <a:ahLst/>
              <a:cxnLst/>
              <a:rect l="l" t="t" r="r" b="b"/>
              <a:pathLst>
                <a:path w="4104" h="366" extrusionOk="0">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5;p67">
              <a:extLst>
                <a:ext uri="{FF2B5EF4-FFF2-40B4-BE49-F238E27FC236}">
                  <a16:creationId xmlns:a16="http://schemas.microsoft.com/office/drawing/2014/main" id="{94D19FD2-9F85-40BF-D12C-A7A89D380FA7}"/>
                </a:ext>
              </a:extLst>
            </p:cNvPr>
            <p:cNvSpPr/>
            <p:nvPr/>
          </p:nvSpPr>
          <p:spPr>
            <a:xfrm>
              <a:off x="1376358" y="1904945"/>
              <a:ext cx="1295603" cy="924456"/>
            </a:xfrm>
            <a:custGeom>
              <a:avLst/>
              <a:gdLst/>
              <a:ahLst/>
              <a:cxnLst/>
              <a:rect l="l" t="t" r="r" b="b"/>
              <a:pathLst>
                <a:path w="40640" h="28998" extrusionOk="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6;p67">
              <a:extLst>
                <a:ext uri="{FF2B5EF4-FFF2-40B4-BE49-F238E27FC236}">
                  <a16:creationId xmlns:a16="http://schemas.microsoft.com/office/drawing/2014/main" id="{3C9ABF69-7E8A-BEF6-6DAD-3960F797DAE1}"/>
                </a:ext>
              </a:extLst>
            </p:cNvPr>
            <p:cNvSpPr/>
            <p:nvPr/>
          </p:nvSpPr>
          <p:spPr>
            <a:xfrm>
              <a:off x="1471331" y="2235392"/>
              <a:ext cx="1101805" cy="525223"/>
            </a:xfrm>
            <a:custGeom>
              <a:avLst/>
              <a:gdLst/>
              <a:ahLst/>
              <a:cxnLst/>
              <a:rect l="l" t="t" r="r" b="b"/>
              <a:pathLst>
                <a:path w="34561" h="16475" extrusionOk="0">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7;p67">
              <a:extLst>
                <a:ext uri="{FF2B5EF4-FFF2-40B4-BE49-F238E27FC236}">
                  <a16:creationId xmlns:a16="http://schemas.microsoft.com/office/drawing/2014/main" id="{1C00D8CF-6FB8-770C-4DD4-A70598669904}"/>
                </a:ext>
              </a:extLst>
            </p:cNvPr>
            <p:cNvSpPr/>
            <p:nvPr/>
          </p:nvSpPr>
          <p:spPr>
            <a:xfrm>
              <a:off x="2361862" y="1988282"/>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8;p67">
              <a:extLst>
                <a:ext uri="{FF2B5EF4-FFF2-40B4-BE49-F238E27FC236}">
                  <a16:creationId xmlns:a16="http://schemas.microsoft.com/office/drawing/2014/main" id="{A9A75CD1-33BD-384B-4BDC-F080455D9258}"/>
                </a:ext>
              </a:extLst>
            </p:cNvPr>
            <p:cNvSpPr/>
            <p:nvPr/>
          </p:nvSpPr>
          <p:spPr>
            <a:xfrm>
              <a:off x="2361862" y="2015413"/>
              <a:ext cx="160898" cy="14569"/>
            </a:xfrm>
            <a:custGeom>
              <a:avLst/>
              <a:gdLst/>
              <a:ahLst/>
              <a:cxnLst/>
              <a:rect l="l" t="t" r="r" b="b"/>
              <a:pathLst>
                <a:path w="5047" h="457" extrusionOk="0">
                  <a:moveTo>
                    <a:pt x="1" y="1"/>
                  </a:moveTo>
                  <a:lnTo>
                    <a:pt x="1" y="456"/>
                  </a:lnTo>
                  <a:lnTo>
                    <a:pt x="5047" y="456"/>
                  </a:lnTo>
                  <a:lnTo>
                    <a:pt x="5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9;p67">
              <a:extLst>
                <a:ext uri="{FF2B5EF4-FFF2-40B4-BE49-F238E27FC236}">
                  <a16:creationId xmlns:a16="http://schemas.microsoft.com/office/drawing/2014/main" id="{D022E33B-C640-3FF6-9802-EE00D944314E}"/>
                </a:ext>
              </a:extLst>
            </p:cNvPr>
            <p:cNvSpPr/>
            <p:nvPr/>
          </p:nvSpPr>
          <p:spPr>
            <a:xfrm>
              <a:off x="2361862" y="2041587"/>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0;p67">
              <a:extLst>
                <a:ext uri="{FF2B5EF4-FFF2-40B4-BE49-F238E27FC236}">
                  <a16:creationId xmlns:a16="http://schemas.microsoft.com/office/drawing/2014/main" id="{1108D6F4-5B71-F5F7-62DB-17440DFA6497}"/>
                </a:ext>
              </a:extLst>
            </p:cNvPr>
            <p:cNvSpPr/>
            <p:nvPr/>
          </p:nvSpPr>
          <p:spPr>
            <a:xfrm>
              <a:off x="2258185" y="1988282"/>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1;p67">
              <a:extLst>
                <a:ext uri="{FF2B5EF4-FFF2-40B4-BE49-F238E27FC236}">
                  <a16:creationId xmlns:a16="http://schemas.microsoft.com/office/drawing/2014/main" id="{4CF6E42F-AA42-D32F-5CA7-6FAC10903645}"/>
                </a:ext>
              </a:extLst>
            </p:cNvPr>
            <p:cNvSpPr/>
            <p:nvPr/>
          </p:nvSpPr>
          <p:spPr>
            <a:xfrm>
              <a:off x="2258185" y="2015413"/>
              <a:ext cx="72718" cy="14569"/>
            </a:xfrm>
            <a:custGeom>
              <a:avLst/>
              <a:gdLst/>
              <a:ahLst/>
              <a:cxnLst/>
              <a:rect l="l" t="t" r="r" b="b"/>
              <a:pathLst>
                <a:path w="2281" h="457" extrusionOk="0">
                  <a:moveTo>
                    <a:pt x="1" y="1"/>
                  </a:moveTo>
                  <a:lnTo>
                    <a:pt x="1" y="456"/>
                  </a:lnTo>
                  <a:lnTo>
                    <a:pt x="2280" y="456"/>
                  </a:lnTo>
                  <a:lnTo>
                    <a:pt x="2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2;p67">
              <a:extLst>
                <a:ext uri="{FF2B5EF4-FFF2-40B4-BE49-F238E27FC236}">
                  <a16:creationId xmlns:a16="http://schemas.microsoft.com/office/drawing/2014/main" id="{A43C6E2D-FB43-8509-7FCF-E5CB1B70155C}"/>
                </a:ext>
              </a:extLst>
            </p:cNvPr>
            <p:cNvSpPr/>
            <p:nvPr/>
          </p:nvSpPr>
          <p:spPr>
            <a:xfrm>
              <a:off x="2258185" y="2041587"/>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3;p67">
              <a:extLst>
                <a:ext uri="{FF2B5EF4-FFF2-40B4-BE49-F238E27FC236}">
                  <a16:creationId xmlns:a16="http://schemas.microsoft.com/office/drawing/2014/main" id="{A47913CE-B00B-9AA7-DAF8-83C85FC8E39D}"/>
                </a:ext>
              </a:extLst>
            </p:cNvPr>
            <p:cNvSpPr/>
            <p:nvPr/>
          </p:nvSpPr>
          <p:spPr>
            <a:xfrm>
              <a:off x="1475189" y="2089058"/>
              <a:ext cx="1089212" cy="508773"/>
            </a:xfrm>
            <a:custGeom>
              <a:avLst/>
              <a:gdLst/>
              <a:ahLst/>
              <a:cxnLst/>
              <a:rect l="l" t="t" r="r" b="b"/>
              <a:pathLst>
                <a:path w="34166" h="15959" fill="none" extrusionOk="0">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4;p67">
              <a:extLst>
                <a:ext uri="{FF2B5EF4-FFF2-40B4-BE49-F238E27FC236}">
                  <a16:creationId xmlns:a16="http://schemas.microsoft.com/office/drawing/2014/main" id="{9CF0F8C9-FDB3-1B86-70E7-6C4BD8D82D7E}"/>
                </a:ext>
              </a:extLst>
            </p:cNvPr>
            <p:cNvSpPr/>
            <p:nvPr/>
          </p:nvSpPr>
          <p:spPr>
            <a:xfrm>
              <a:off x="1471331" y="2008622"/>
              <a:ext cx="1111496" cy="752974"/>
            </a:xfrm>
            <a:custGeom>
              <a:avLst/>
              <a:gdLst/>
              <a:ahLst/>
              <a:cxnLst/>
              <a:rect l="l" t="t" r="r" b="b"/>
              <a:pathLst>
                <a:path w="34865" h="23619" fill="none" extrusionOk="0">
                  <a:moveTo>
                    <a:pt x="34864" y="23618"/>
                  </a:moveTo>
                  <a:lnTo>
                    <a:pt x="0" y="23618"/>
                  </a:lnTo>
                  <a:lnTo>
                    <a:pt x="0"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5;p67">
              <a:extLst>
                <a:ext uri="{FF2B5EF4-FFF2-40B4-BE49-F238E27FC236}">
                  <a16:creationId xmlns:a16="http://schemas.microsoft.com/office/drawing/2014/main" id="{F4A92CE9-3F2D-EDAA-26D3-B883D78F695A}"/>
                </a:ext>
              </a:extLst>
            </p:cNvPr>
            <p:cNvSpPr/>
            <p:nvPr/>
          </p:nvSpPr>
          <p:spPr>
            <a:xfrm>
              <a:off x="1471331" y="2100694"/>
              <a:ext cx="1101805" cy="659916"/>
            </a:xfrm>
            <a:custGeom>
              <a:avLst/>
              <a:gdLst/>
              <a:ahLst/>
              <a:cxnLst/>
              <a:rect l="l" t="t" r="r" b="b"/>
              <a:pathLst>
                <a:path w="34561" h="20700" extrusionOk="0">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6;p67">
              <a:extLst>
                <a:ext uri="{FF2B5EF4-FFF2-40B4-BE49-F238E27FC236}">
                  <a16:creationId xmlns:a16="http://schemas.microsoft.com/office/drawing/2014/main" id="{A70F9A9C-25B0-977F-437E-0A495EF862E3}"/>
                </a:ext>
              </a:extLst>
            </p:cNvPr>
            <p:cNvSpPr/>
            <p:nvPr/>
          </p:nvSpPr>
          <p:spPr>
            <a:xfrm>
              <a:off x="1466485" y="2300301"/>
              <a:ext cx="17470" cy="17470"/>
            </a:xfrm>
            <a:custGeom>
              <a:avLst/>
              <a:gdLst/>
              <a:ahLst/>
              <a:cxnLst/>
              <a:rect l="l" t="t" r="r" b="b"/>
              <a:pathLst>
                <a:path w="548" h="548" extrusionOk="0">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7;p67">
              <a:extLst>
                <a:ext uri="{FF2B5EF4-FFF2-40B4-BE49-F238E27FC236}">
                  <a16:creationId xmlns:a16="http://schemas.microsoft.com/office/drawing/2014/main" id="{A94628DE-DFF4-0003-46AB-99A6AC11D22E}"/>
                </a:ext>
              </a:extLst>
            </p:cNvPr>
            <p:cNvSpPr/>
            <p:nvPr/>
          </p:nvSpPr>
          <p:spPr>
            <a:xfrm>
              <a:off x="1576953" y="2522225"/>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8;p67">
              <a:extLst>
                <a:ext uri="{FF2B5EF4-FFF2-40B4-BE49-F238E27FC236}">
                  <a16:creationId xmlns:a16="http://schemas.microsoft.com/office/drawing/2014/main" id="{2AF1DB07-22FE-D104-ECF9-336F67A11D48}"/>
                </a:ext>
              </a:extLst>
            </p:cNvPr>
            <p:cNvSpPr/>
            <p:nvPr/>
          </p:nvSpPr>
          <p:spPr>
            <a:xfrm>
              <a:off x="1994593" y="2161746"/>
              <a:ext cx="17502" cy="17470"/>
            </a:xfrm>
            <a:custGeom>
              <a:avLst/>
              <a:gdLst/>
              <a:ahLst/>
              <a:cxnLst/>
              <a:rect l="l" t="t" r="r" b="b"/>
              <a:pathLst>
                <a:path w="549" h="548" extrusionOk="0">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9;p67">
              <a:extLst>
                <a:ext uri="{FF2B5EF4-FFF2-40B4-BE49-F238E27FC236}">
                  <a16:creationId xmlns:a16="http://schemas.microsoft.com/office/drawing/2014/main" id="{7C752636-94E2-A14B-2C10-468C8258A17C}"/>
                </a:ext>
              </a:extLst>
            </p:cNvPr>
            <p:cNvSpPr/>
            <p:nvPr/>
          </p:nvSpPr>
          <p:spPr>
            <a:xfrm>
              <a:off x="1885114" y="2301290"/>
              <a:ext cx="17470" cy="18427"/>
            </a:xfrm>
            <a:custGeom>
              <a:avLst/>
              <a:gdLst/>
              <a:ahLst/>
              <a:cxnLst/>
              <a:rect l="l" t="t" r="r" b="b"/>
              <a:pathLst>
                <a:path w="548" h="578" extrusionOk="0">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0;p67">
              <a:extLst>
                <a:ext uri="{FF2B5EF4-FFF2-40B4-BE49-F238E27FC236}">
                  <a16:creationId xmlns:a16="http://schemas.microsoft.com/office/drawing/2014/main" id="{9D287D3E-3408-B3B0-B62E-4F49BDC2234D}"/>
                </a:ext>
              </a:extLst>
            </p:cNvPr>
            <p:cNvSpPr/>
            <p:nvPr/>
          </p:nvSpPr>
          <p:spPr>
            <a:xfrm>
              <a:off x="2443285" y="227221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1;p67">
              <a:extLst>
                <a:ext uri="{FF2B5EF4-FFF2-40B4-BE49-F238E27FC236}">
                  <a16:creationId xmlns:a16="http://schemas.microsoft.com/office/drawing/2014/main" id="{7B901FBD-6804-0799-09F7-9C2F2D70FDBE}"/>
                </a:ext>
              </a:extLst>
            </p:cNvPr>
            <p:cNvSpPr/>
            <p:nvPr/>
          </p:nvSpPr>
          <p:spPr>
            <a:xfrm>
              <a:off x="2555698" y="208035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2;p67">
              <a:extLst>
                <a:ext uri="{FF2B5EF4-FFF2-40B4-BE49-F238E27FC236}">
                  <a16:creationId xmlns:a16="http://schemas.microsoft.com/office/drawing/2014/main" id="{17BA6F98-E614-4FBB-C3F9-85079A799372}"/>
                </a:ext>
              </a:extLst>
            </p:cNvPr>
            <p:cNvSpPr/>
            <p:nvPr/>
          </p:nvSpPr>
          <p:spPr>
            <a:xfrm>
              <a:off x="2240746" y="2502841"/>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3;p67">
              <a:extLst>
                <a:ext uri="{FF2B5EF4-FFF2-40B4-BE49-F238E27FC236}">
                  <a16:creationId xmlns:a16="http://schemas.microsoft.com/office/drawing/2014/main" id="{8C375341-1CAB-04BA-F8E6-C1CD40549174}"/>
                </a:ext>
              </a:extLst>
            </p:cNvPr>
            <p:cNvSpPr/>
            <p:nvPr/>
          </p:nvSpPr>
          <p:spPr>
            <a:xfrm>
              <a:off x="1806623" y="2448580"/>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4;p67">
              <a:extLst>
                <a:ext uri="{FF2B5EF4-FFF2-40B4-BE49-F238E27FC236}">
                  <a16:creationId xmlns:a16="http://schemas.microsoft.com/office/drawing/2014/main" id="{FB7E7CC0-63B2-6154-259C-571861B5AEE6}"/>
                </a:ext>
              </a:extLst>
            </p:cNvPr>
            <p:cNvSpPr/>
            <p:nvPr/>
          </p:nvSpPr>
          <p:spPr>
            <a:xfrm>
              <a:off x="2144816" y="2396231"/>
              <a:ext cx="17470" cy="17502"/>
            </a:xfrm>
            <a:custGeom>
              <a:avLst/>
              <a:gdLst/>
              <a:ahLst/>
              <a:cxnLst/>
              <a:rect l="l" t="t" r="r" b="b"/>
              <a:pathLst>
                <a:path w="548" h="549" extrusionOk="0">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5;p67">
              <a:extLst>
                <a:ext uri="{FF2B5EF4-FFF2-40B4-BE49-F238E27FC236}">
                  <a16:creationId xmlns:a16="http://schemas.microsoft.com/office/drawing/2014/main" id="{622E32AC-25FB-0118-CC23-044383EDD7B3}"/>
                </a:ext>
              </a:extLst>
            </p:cNvPr>
            <p:cNvSpPr/>
            <p:nvPr/>
          </p:nvSpPr>
          <p:spPr>
            <a:xfrm>
              <a:off x="849206" y="2846837"/>
              <a:ext cx="165712" cy="165744"/>
            </a:xfrm>
            <a:custGeom>
              <a:avLst/>
              <a:gdLst/>
              <a:ahLst/>
              <a:cxnLst/>
              <a:rect l="l" t="t" r="r" b="b"/>
              <a:pathLst>
                <a:path w="5198" h="5199" extrusionOk="0">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6;p67">
              <a:extLst>
                <a:ext uri="{FF2B5EF4-FFF2-40B4-BE49-F238E27FC236}">
                  <a16:creationId xmlns:a16="http://schemas.microsoft.com/office/drawing/2014/main" id="{2719430C-F404-0AD9-F4EA-D41D7C65AD4A}"/>
                </a:ext>
              </a:extLst>
            </p:cNvPr>
            <p:cNvSpPr/>
            <p:nvPr/>
          </p:nvSpPr>
          <p:spPr>
            <a:xfrm>
              <a:off x="1092426" y="2846837"/>
              <a:ext cx="165744" cy="165744"/>
            </a:xfrm>
            <a:custGeom>
              <a:avLst/>
              <a:gdLst/>
              <a:ahLst/>
              <a:cxnLst/>
              <a:rect l="l" t="t" r="r" b="b"/>
              <a:pathLst>
                <a:path w="5199" h="5199" extrusionOk="0">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7;p67">
              <a:extLst>
                <a:ext uri="{FF2B5EF4-FFF2-40B4-BE49-F238E27FC236}">
                  <a16:creationId xmlns:a16="http://schemas.microsoft.com/office/drawing/2014/main" id="{922B9ABC-0DC8-413C-C650-B5B43F66B53F}"/>
                </a:ext>
              </a:extLst>
            </p:cNvPr>
            <p:cNvSpPr/>
            <p:nvPr/>
          </p:nvSpPr>
          <p:spPr>
            <a:xfrm>
              <a:off x="823032" y="2355551"/>
              <a:ext cx="495192" cy="211269"/>
            </a:xfrm>
            <a:custGeom>
              <a:avLst/>
              <a:gdLst/>
              <a:ahLst/>
              <a:cxnLst/>
              <a:rect l="l" t="t" r="r" b="b"/>
              <a:pathLst>
                <a:path w="15533" h="6627" extrusionOk="0">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8;p67">
              <a:extLst>
                <a:ext uri="{FF2B5EF4-FFF2-40B4-BE49-F238E27FC236}">
                  <a16:creationId xmlns:a16="http://schemas.microsoft.com/office/drawing/2014/main" id="{A40E1679-BCCB-8D36-DC52-E3E5A5B2EA53}"/>
                </a:ext>
              </a:extLst>
            </p:cNvPr>
            <p:cNvSpPr/>
            <p:nvPr/>
          </p:nvSpPr>
          <p:spPr>
            <a:xfrm>
              <a:off x="1863785" y="3296487"/>
              <a:ext cx="98860" cy="97903"/>
            </a:xfrm>
            <a:custGeom>
              <a:avLst/>
              <a:gdLst/>
              <a:ahLst/>
              <a:cxnLst/>
              <a:rect l="l" t="t" r="r" b="b"/>
              <a:pathLst>
                <a:path w="3101" h="3071" extrusionOk="0">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9;p67">
              <a:extLst>
                <a:ext uri="{FF2B5EF4-FFF2-40B4-BE49-F238E27FC236}">
                  <a16:creationId xmlns:a16="http://schemas.microsoft.com/office/drawing/2014/main" id="{9DF181A0-A202-9283-3792-3B7C537D8C3E}"/>
                </a:ext>
              </a:extLst>
            </p:cNvPr>
            <p:cNvSpPr/>
            <p:nvPr/>
          </p:nvSpPr>
          <p:spPr>
            <a:xfrm>
              <a:off x="3136154" y="3598814"/>
              <a:ext cx="663805" cy="148306"/>
            </a:xfrm>
            <a:custGeom>
              <a:avLst/>
              <a:gdLst/>
              <a:ahLst/>
              <a:cxnLst/>
              <a:rect l="l" t="t" r="r" b="b"/>
              <a:pathLst>
                <a:path w="20822" h="4652" extrusionOk="0">
                  <a:moveTo>
                    <a:pt x="0" y="1"/>
                  </a:moveTo>
                  <a:lnTo>
                    <a:pt x="0" y="2858"/>
                  </a:lnTo>
                  <a:cubicBezTo>
                    <a:pt x="0" y="3861"/>
                    <a:pt x="4651" y="4651"/>
                    <a:pt x="10395"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0;p67">
              <a:extLst>
                <a:ext uri="{FF2B5EF4-FFF2-40B4-BE49-F238E27FC236}">
                  <a16:creationId xmlns:a16="http://schemas.microsoft.com/office/drawing/2014/main" id="{18A03FE0-C392-2222-96E7-B5FBAC0ED564}"/>
                </a:ext>
              </a:extLst>
            </p:cNvPr>
            <p:cNvSpPr/>
            <p:nvPr/>
          </p:nvSpPr>
          <p:spPr>
            <a:xfrm>
              <a:off x="3136154" y="3539707"/>
              <a:ext cx="663805" cy="114385"/>
            </a:xfrm>
            <a:custGeom>
              <a:avLst/>
              <a:gdLst/>
              <a:ahLst/>
              <a:cxnLst/>
              <a:rect l="l" t="t" r="r" b="b"/>
              <a:pathLst>
                <a:path w="20822" h="3588" extrusionOk="0">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1;p67">
              <a:extLst>
                <a:ext uri="{FF2B5EF4-FFF2-40B4-BE49-F238E27FC236}">
                  <a16:creationId xmlns:a16="http://schemas.microsoft.com/office/drawing/2014/main" id="{C8E5EE38-9FA1-31E8-7825-A371CEA9F142}"/>
                </a:ext>
              </a:extLst>
            </p:cNvPr>
            <p:cNvSpPr/>
            <p:nvPr/>
          </p:nvSpPr>
          <p:spPr>
            <a:xfrm>
              <a:off x="3203965" y="3563936"/>
              <a:ext cx="528156" cy="53335"/>
            </a:xfrm>
            <a:custGeom>
              <a:avLst/>
              <a:gdLst/>
              <a:ahLst/>
              <a:cxnLst/>
              <a:rect l="l" t="t" r="r" b="b"/>
              <a:pathLst>
                <a:path w="16567" h="1673" extrusionOk="0">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2;p67">
              <a:extLst>
                <a:ext uri="{FF2B5EF4-FFF2-40B4-BE49-F238E27FC236}">
                  <a16:creationId xmlns:a16="http://schemas.microsoft.com/office/drawing/2014/main" id="{E2F8686D-17CE-7107-C45F-B56A1C22C1FC}"/>
                </a:ext>
              </a:extLst>
            </p:cNvPr>
            <p:cNvSpPr/>
            <p:nvPr/>
          </p:nvSpPr>
          <p:spPr>
            <a:xfrm>
              <a:off x="3203965" y="3563936"/>
              <a:ext cx="528156" cy="34909"/>
            </a:xfrm>
            <a:custGeom>
              <a:avLst/>
              <a:gdLst/>
              <a:ahLst/>
              <a:cxnLst/>
              <a:rect l="l" t="t" r="r" b="b"/>
              <a:pathLst>
                <a:path w="16567" h="1095" extrusionOk="0">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3;p67">
              <a:extLst>
                <a:ext uri="{FF2B5EF4-FFF2-40B4-BE49-F238E27FC236}">
                  <a16:creationId xmlns:a16="http://schemas.microsoft.com/office/drawing/2014/main" id="{8639C577-7DC8-D342-1A15-8EA9E22BDF6A}"/>
                </a:ext>
              </a:extLst>
            </p:cNvPr>
            <p:cNvSpPr/>
            <p:nvPr/>
          </p:nvSpPr>
          <p:spPr>
            <a:xfrm>
              <a:off x="3098343" y="3487390"/>
              <a:ext cx="663805" cy="149262"/>
            </a:xfrm>
            <a:custGeom>
              <a:avLst/>
              <a:gdLst/>
              <a:ahLst/>
              <a:cxnLst/>
              <a:rect l="l" t="t" r="r" b="b"/>
              <a:pathLst>
                <a:path w="20822" h="4682" extrusionOk="0">
                  <a:moveTo>
                    <a:pt x="1" y="0"/>
                  </a:moveTo>
                  <a:lnTo>
                    <a:pt x="1" y="2858"/>
                  </a:lnTo>
                  <a:cubicBezTo>
                    <a:pt x="1" y="3861"/>
                    <a:pt x="4651" y="4681"/>
                    <a:pt x="10396" y="4681"/>
                  </a:cubicBezTo>
                  <a:cubicBezTo>
                    <a:pt x="16171" y="4681"/>
                    <a:pt x="20822" y="3861"/>
                    <a:pt x="20822" y="2858"/>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4;p67">
              <a:extLst>
                <a:ext uri="{FF2B5EF4-FFF2-40B4-BE49-F238E27FC236}">
                  <a16:creationId xmlns:a16="http://schemas.microsoft.com/office/drawing/2014/main" id="{EC65718E-03B3-8BED-BE83-35CD20B5BCC6}"/>
                </a:ext>
              </a:extLst>
            </p:cNvPr>
            <p:cNvSpPr/>
            <p:nvPr/>
          </p:nvSpPr>
          <p:spPr>
            <a:xfrm>
              <a:off x="3098343" y="3428283"/>
              <a:ext cx="663805" cy="114354"/>
            </a:xfrm>
            <a:custGeom>
              <a:avLst/>
              <a:gdLst/>
              <a:ahLst/>
              <a:cxnLst/>
              <a:rect l="l" t="t" r="r" b="b"/>
              <a:pathLst>
                <a:path w="20822" h="3587" extrusionOk="0">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5;p67">
              <a:extLst>
                <a:ext uri="{FF2B5EF4-FFF2-40B4-BE49-F238E27FC236}">
                  <a16:creationId xmlns:a16="http://schemas.microsoft.com/office/drawing/2014/main" id="{15B6C33C-8223-62EE-499B-9B4761F979F8}"/>
                </a:ext>
              </a:extLst>
            </p:cNvPr>
            <p:cNvSpPr/>
            <p:nvPr/>
          </p:nvSpPr>
          <p:spPr>
            <a:xfrm>
              <a:off x="3166186" y="3453469"/>
              <a:ext cx="528156" cy="53335"/>
            </a:xfrm>
            <a:custGeom>
              <a:avLst/>
              <a:gdLst/>
              <a:ahLst/>
              <a:cxnLst/>
              <a:rect l="l" t="t" r="r" b="b"/>
              <a:pathLst>
                <a:path w="16567" h="1673" extrusionOk="0">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6;p67">
              <a:extLst>
                <a:ext uri="{FF2B5EF4-FFF2-40B4-BE49-F238E27FC236}">
                  <a16:creationId xmlns:a16="http://schemas.microsoft.com/office/drawing/2014/main" id="{7F4193EE-07E9-B397-F086-07BF6958D2B9}"/>
                </a:ext>
              </a:extLst>
            </p:cNvPr>
            <p:cNvSpPr/>
            <p:nvPr/>
          </p:nvSpPr>
          <p:spPr>
            <a:xfrm>
              <a:off x="3166186" y="3453469"/>
              <a:ext cx="528156" cy="33952"/>
            </a:xfrm>
            <a:custGeom>
              <a:avLst/>
              <a:gdLst/>
              <a:ahLst/>
              <a:cxnLst/>
              <a:rect l="l" t="t" r="r" b="b"/>
              <a:pathLst>
                <a:path w="16567" h="1065" extrusionOk="0">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7;p67">
              <a:extLst>
                <a:ext uri="{FF2B5EF4-FFF2-40B4-BE49-F238E27FC236}">
                  <a16:creationId xmlns:a16="http://schemas.microsoft.com/office/drawing/2014/main" id="{D2210510-BFD9-C97A-F8DC-6209A99749DB}"/>
                </a:ext>
              </a:extLst>
            </p:cNvPr>
            <p:cNvSpPr/>
            <p:nvPr/>
          </p:nvSpPr>
          <p:spPr>
            <a:xfrm>
              <a:off x="3126462" y="3370132"/>
              <a:ext cx="663805" cy="149262"/>
            </a:xfrm>
            <a:custGeom>
              <a:avLst/>
              <a:gdLst/>
              <a:ahLst/>
              <a:cxnLst/>
              <a:rect l="l" t="t" r="r" b="b"/>
              <a:pathLst>
                <a:path w="20822" h="4682" extrusionOk="0">
                  <a:moveTo>
                    <a:pt x="0" y="1"/>
                  </a:moveTo>
                  <a:lnTo>
                    <a:pt x="0" y="2858"/>
                  </a:lnTo>
                  <a:cubicBezTo>
                    <a:pt x="0" y="3861"/>
                    <a:pt x="4651" y="4681"/>
                    <a:pt x="10395" y="4681"/>
                  </a:cubicBezTo>
                  <a:cubicBezTo>
                    <a:pt x="16171" y="468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8;p67">
              <a:extLst>
                <a:ext uri="{FF2B5EF4-FFF2-40B4-BE49-F238E27FC236}">
                  <a16:creationId xmlns:a16="http://schemas.microsoft.com/office/drawing/2014/main" id="{84310E3A-F21B-25C3-519B-2F889A69703B}"/>
                </a:ext>
              </a:extLst>
            </p:cNvPr>
            <p:cNvSpPr/>
            <p:nvPr/>
          </p:nvSpPr>
          <p:spPr>
            <a:xfrm>
              <a:off x="3126462" y="3311025"/>
              <a:ext cx="663805" cy="115342"/>
            </a:xfrm>
            <a:custGeom>
              <a:avLst/>
              <a:gdLst/>
              <a:ahLst/>
              <a:cxnLst/>
              <a:rect l="l" t="t" r="r" b="b"/>
              <a:pathLst>
                <a:path w="20822" h="3618" extrusionOk="0">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9;p67">
              <a:extLst>
                <a:ext uri="{FF2B5EF4-FFF2-40B4-BE49-F238E27FC236}">
                  <a16:creationId xmlns:a16="http://schemas.microsoft.com/office/drawing/2014/main" id="{5420DC6D-A071-4BEB-2C03-7BA4C27E37FB}"/>
                </a:ext>
              </a:extLst>
            </p:cNvPr>
            <p:cNvSpPr/>
            <p:nvPr/>
          </p:nvSpPr>
          <p:spPr>
            <a:xfrm>
              <a:off x="3194273" y="3336211"/>
              <a:ext cx="528156" cy="53335"/>
            </a:xfrm>
            <a:custGeom>
              <a:avLst/>
              <a:gdLst/>
              <a:ahLst/>
              <a:cxnLst/>
              <a:rect l="l" t="t" r="r" b="b"/>
              <a:pathLst>
                <a:path w="16567" h="1673" extrusionOk="0">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0;p67">
              <a:extLst>
                <a:ext uri="{FF2B5EF4-FFF2-40B4-BE49-F238E27FC236}">
                  <a16:creationId xmlns:a16="http://schemas.microsoft.com/office/drawing/2014/main" id="{5CBFC17A-A29B-45D3-E000-A1932CD4B1C1}"/>
                </a:ext>
              </a:extLst>
            </p:cNvPr>
            <p:cNvSpPr/>
            <p:nvPr/>
          </p:nvSpPr>
          <p:spPr>
            <a:xfrm>
              <a:off x="3194273" y="3336211"/>
              <a:ext cx="528156" cy="33952"/>
            </a:xfrm>
            <a:custGeom>
              <a:avLst/>
              <a:gdLst/>
              <a:ahLst/>
              <a:cxnLst/>
              <a:rect l="l" t="t" r="r" b="b"/>
              <a:pathLst>
                <a:path w="16567" h="1065" extrusionOk="0">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1;p67">
              <a:extLst>
                <a:ext uri="{FF2B5EF4-FFF2-40B4-BE49-F238E27FC236}">
                  <a16:creationId xmlns:a16="http://schemas.microsoft.com/office/drawing/2014/main" id="{4A692514-10F3-F14F-1D57-FC493BCC2513}"/>
                </a:ext>
              </a:extLst>
            </p:cNvPr>
            <p:cNvSpPr/>
            <p:nvPr/>
          </p:nvSpPr>
          <p:spPr>
            <a:xfrm>
              <a:off x="3102233" y="3255775"/>
              <a:ext cx="663805" cy="148306"/>
            </a:xfrm>
            <a:custGeom>
              <a:avLst/>
              <a:gdLst/>
              <a:ahLst/>
              <a:cxnLst/>
              <a:rect l="l" t="t" r="r" b="b"/>
              <a:pathLst>
                <a:path w="20822" h="4652" extrusionOk="0">
                  <a:moveTo>
                    <a:pt x="0" y="1"/>
                  </a:moveTo>
                  <a:lnTo>
                    <a:pt x="0" y="2858"/>
                  </a:lnTo>
                  <a:cubicBezTo>
                    <a:pt x="0" y="3861"/>
                    <a:pt x="4651" y="4651"/>
                    <a:pt x="10426"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2;p67">
              <a:extLst>
                <a:ext uri="{FF2B5EF4-FFF2-40B4-BE49-F238E27FC236}">
                  <a16:creationId xmlns:a16="http://schemas.microsoft.com/office/drawing/2014/main" id="{81BF8C2C-27B7-9052-6EF6-5B577775192C}"/>
                </a:ext>
              </a:extLst>
            </p:cNvPr>
            <p:cNvSpPr/>
            <p:nvPr/>
          </p:nvSpPr>
          <p:spPr>
            <a:xfrm>
              <a:off x="3102233" y="3196667"/>
              <a:ext cx="663805" cy="114385"/>
            </a:xfrm>
            <a:custGeom>
              <a:avLst/>
              <a:gdLst/>
              <a:ahLst/>
              <a:cxnLst/>
              <a:rect l="l" t="t" r="r" b="b"/>
              <a:pathLst>
                <a:path w="20822" h="3588" extrusionOk="0">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3;p67">
              <a:extLst>
                <a:ext uri="{FF2B5EF4-FFF2-40B4-BE49-F238E27FC236}">
                  <a16:creationId xmlns:a16="http://schemas.microsoft.com/office/drawing/2014/main" id="{91D8D24A-8DCF-D030-7900-74279663B818}"/>
                </a:ext>
              </a:extLst>
            </p:cNvPr>
            <p:cNvSpPr/>
            <p:nvPr/>
          </p:nvSpPr>
          <p:spPr>
            <a:xfrm>
              <a:off x="3170043" y="3220897"/>
              <a:ext cx="528156" cy="53335"/>
            </a:xfrm>
            <a:custGeom>
              <a:avLst/>
              <a:gdLst/>
              <a:ahLst/>
              <a:cxnLst/>
              <a:rect l="l" t="t" r="r" b="b"/>
              <a:pathLst>
                <a:path w="16567" h="1673" extrusionOk="0">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4;p67">
              <a:extLst>
                <a:ext uri="{FF2B5EF4-FFF2-40B4-BE49-F238E27FC236}">
                  <a16:creationId xmlns:a16="http://schemas.microsoft.com/office/drawing/2014/main" id="{DC94E36F-C5B5-E9BF-D43D-862AC442F529}"/>
                </a:ext>
              </a:extLst>
            </p:cNvPr>
            <p:cNvSpPr/>
            <p:nvPr/>
          </p:nvSpPr>
          <p:spPr>
            <a:xfrm>
              <a:off x="3170043" y="3220897"/>
              <a:ext cx="528156" cy="34909"/>
            </a:xfrm>
            <a:custGeom>
              <a:avLst/>
              <a:gdLst/>
              <a:ahLst/>
              <a:cxnLst/>
              <a:rect l="l" t="t" r="r" b="b"/>
              <a:pathLst>
                <a:path w="16567" h="1095" extrusionOk="0">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5;p67">
              <a:extLst>
                <a:ext uri="{FF2B5EF4-FFF2-40B4-BE49-F238E27FC236}">
                  <a16:creationId xmlns:a16="http://schemas.microsoft.com/office/drawing/2014/main" id="{54226363-E9BF-AA00-0042-D4773BA12972}"/>
                </a:ext>
              </a:extLst>
            </p:cNvPr>
            <p:cNvSpPr/>
            <p:nvPr/>
          </p:nvSpPr>
          <p:spPr>
            <a:xfrm>
              <a:off x="3130320" y="3148208"/>
              <a:ext cx="663805" cy="149262"/>
            </a:xfrm>
            <a:custGeom>
              <a:avLst/>
              <a:gdLst/>
              <a:ahLst/>
              <a:cxnLst/>
              <a:rect l="l" t="t" r="r" b="b"/>
              <a:pathLst>
                <a:path w="20822" h="4682" extrusionOk="0">
                  <a:moveTo>
                    <a:pt x="1" y="1"/>
                  </a:moveTo>
                  <a:lnTo>
                    <a:pt x="1" y="2858"/>
                  </a:lnTo>
                  <a:cubicBezTo>
                    <a:pt x="1" y="3861"/>
                    <a:pt x="4651" y="4682"/>
                    <a:pt x="10396" y="4682"/>
                  </a:cubicBezTo>
                  <a:cubicBezTo>
                    <a:pt x="16171" y="4682"/>
                    <a:pt x="20822" y="3861"/>
                    <a:pt x="2082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6;p67">
              <a:extLst>
                <a:ext uri="{FF2B5EF4-FFF2-40B4-BE49-F238E27FC236}">
                  <a16:creationId xmlns:a16="http://schemas.microsoft.com/office/drawing/2014/main" id="{07798099-F2F3-227E-DCBB-252048C636A2}"/>
                </a:ext>
              </a:extLst>
            </p:cNvPr>
            <p:cNvSpPr/>
            <p:nvPr/>
          </p:nvSpPr>
          <p:spPr>
            <a:xfrm>
              <a:off x="3130320" y="3089101"/>
              <a:ext cx="663805" cy="115342"/>
            </a:xfrm>
            <a:custGeom>
              <a:avLst/>
              <a:gdLst/>
              <a:ahLst/>
              <a:cxnLst/>
              <a:rect l="l" t="t" r="r" b="b"/>
              <a:pathLst>
                <a:path w="20822" h="3618" extrusionOk="0">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7;p67">
              <a:extLst>
                <a:ext uri="{FF2B5EF4-FFF2-40B4-BE49-F238E27FC236}">
                  <a16:creationId xmlns:a16="http://schemas.microsoft.com/office/drawing/2014/main" id="{18D32324-741C-59A4-2A4F-96409F946B09}"/>
                </a:ext>
              </a:extLst>
            </p:cNvPr>
            <p:cNvSpPr/>
            <p:nvPr/>
          </p:nvSpPr>
          <p:spPr>
            <a:xfrm>
              <a:off x="3198162" y="3114319"/>
              <a:ext cx="528156" cy="53303"/>
            </a:xfrm>
            <a:custGeom>
              <a:avLst/>
              <a:gdLst/>
              <a:ahLst/>
              <a:cxnLst/>
              <a:rect l="l" t="t" r="r" b="b"/>
              <a:pathLst>
                <a:path w="16567" h="1672" extrusionOk="0">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8;p67">
              <a:extLst>
                <a:ext uri="{FF2B5EF4-FFF2-40B4-BE49-F238E27FC236}">
                  <a16:creationId xmlns:a16="http://schemas.microsoft.com/office/drawing/2014/main" id="{4C556CF4-C91B-C40D-52E0-3007F2A3D9A4}"/>
                </a:ext>
              </a:extLst>
            </p:cNvPr>
            <p:cNvSpPr/>
            <p:nvPr/>
          </p:nvSpPr>
          <p:spPr>
            <a:xfrm>
              <a:off x="3198162" y="3114319"/>
              <a:ext cx="528156" cy="33920"/>
            </a:xfrm>
            <a:custGeom>
              <a:avLst/>
              <a:gdLst/>
              <a:ahLst/>
              <a:cxnLst/>
              <a:rect l="l" t="t" r="r" b="b"/>
              <a:pathLst>
                <a:path w="16567" h="1064" extrusionOk="0">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9;p67">
              <a:extLst>
                <a:ext uri="{FF2B5EF4-FFF2-40B4-BE49-F238E27FC236}">
                  <a16:creationId xmlns:a16="http://schemas.microsoft.com/office/drawing/2014/main" id="{3A171FC3-A6BF-0E5B-2996-4456879999FB}"/>
                </a:ext>
              </a:extLst>
            </p:cNvPr>
            <p:cNvSpPr/>
            <p:nvPr/>
          </p:nvSpPr>
          <p:spPr>
            <a:xfrm>
              <a:off x="3097387" y="3027092"/>
              <a:ext cx="665750" cy="151302"/>
            </a:xfrm>
            <a:custGeom>
              <a:avLst/>
              <a:gdLst/>
              <a:ahLst/>
              <a:cxnLst/>
              <a:rect l="l" t="t" r="r" b="b"/>
              <a:pathLst>
                <a:path w="20883" h="4746" extrusionOk="0">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00;p67">
              <a:extLst>
                <a:ext uri="{FF2B5EF4-FFF2-40B4-BE49-F238E27FC236}">
                  <a16:creationId xmlns:a16="http://schemas.microsoft.com/office/drawing/2014/main" id="{42730BAB-8DA9-20B1-AB9A-FCC2B2676D6C}"/>
                </a:ext>
              </a:extLst>
            </p:cNvPr>
            <p:cNvSpPr/>
            <p:nvPr/>
          </p:nvSpPr>
          <p:spPr>
            <a:xfrm>
              <a:off x="3097387" y="2970791"/>
              <a:ext cx="664762" cy="115469"/>
            </a:xfrm>
            <a:custGeom>
              <a:avLst/>
              <a:gdLst/>
              <a:ahLst/>
              <a:cxnLst/>
              <a:rect l="l" t="t" r="r" b="b"/>
              <a:pathLst>
                <a:path w="20852" h="3622" extrusionOk="0">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01;p67">
              <a:extLst>
                <a:ext uri="{FF2B5EF4-FFF2-40B4-BE49-F238E27FC236}">
                  <a16:creationId xmlns:a16="http://schemas.microsoft.com/office/drawing/2014/main" id="{9CBF7475-62F4-AEDB-7F62-2569FBF19A47}"/>
                </a:ext>
              </a:extLst>
            </p:cNvPr>
            <p:cNvSpPr/>
            <p:nvPr/>
          </p:nvSpPr>
          <p:spPr>
            <a:xfrm>
              <a:off x="3166186" y="2995849"/>
              <a:ext cx="528156" cy="53622"/>
            </a:xfrm>
            <a:custGeom>
              <a:avLst/>
              <a:gdLst/>
              <a:ahLst/>
              <a:cxnLst/>
              <a:rect l="l" t="t" r="r" b="b"/>
              <a:pathLst>
                <a:path w="16567" h="1682" extrusionOk="0">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02;p67">
              <a:extLst>
                <a:ext uri="{FF2B5EF4-FFF2-40B4-BE49-F238E27FC236}">
                  <a16:creationId xmlns:a16="http://schemas.microsoft.com/office/drawing/2014/main" id="{22D68A14-5295-A649-003D-D0F0BA1AD751}"/>
                </a:ext>
              </a:extLst>
            </p:cNvPr>
            <p:cNvSpPr/>
            <p:nvPr/>
          </p:nvSpPr>
          <p:spPr>
            <a:xfrm>
              <a:off x="3165198" y="2995052"/>
              <a:ext cx="528156" cy="36917"/>
            </a:xfrm>
            <a:custGeom>
              <a:avLst/>
              <a:gdLst/>
              <a:ahLst/>
              <a:cxnLst/>
              <a:rect l="l" t="t" r="r" b="b"/>
              <a:pathLst>
                <a:path w="16567" h="1158" extrusionOk="0">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03;p67">
              <a:extLst>
                <a:ext uri="{FF2B5EF4-FFF2-40B4-BE49-F238E27FC236}">
                  <a16:creationId xmlns:a16="http://schemas.microsoft.com/office/drawing/2014/main" id="{A2F617CC-32ED-CFF9-4794-8BCCC7D6DE9B}"/>
                </a:ext>
              </a:extLst>
            </p:cNvPr>
            <p:cNvSpPr/>
            <p:nvPr/>
          </p:nvSpPr>
          <p:spPr>
            <a:xfrm>
              <a:off x="3130320" y="2922427"/>
              <a:ext cx="664794" cy="152291"/>
            </a:xfrm>
            <a:custGeom>
              <a:avLst/>
              <a:gdLst/>
              <a:ahLst/>
              <a:cxnLst/>
              <a:rect l="l" t="t" r="r" b="b"/>
              <a:pathLst>
                <a:path w="20853" h="4777" extrusionOk="0">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04;p67">
              <a:extLst>
                <a:ext uri="{FF2B5EF4-FFF2-40B4-BE49-F238E27FC236}">
                  <a16:creationId xmlns:a16="http://schemas.microsoft.com/office/drawing/2014/main" id="{4DA6BD09-55DE-11A0-805B-20114EAF216C}"/>
                </a:ext>
              </a:extLst>
            </p:cNvPr>
            <p:cNvSpPr/>
            <p:nvPr/>
          </p:nvSpPr>
          <p:spPr>
            <a:xfrm>
              <a:off x="3130320" y="2867082"/>
              <a:ext cx="664794" cy="114609"/>
            </a:xfrm>
            <a:custGeom>
              <a:avLst/>
              <a:gdLst/>
              <a:ahLst/>
              <a:cxnLst/>
              <a:rect l="l" t="t" r="r" b="b"/>
              <a:pathLst>
                <a:path w="20853" h="3595" extrusionOk="0">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05;p67">
              <a:extLst>
                <a:ext uri="{FF2B5EF4-FFF2-40B4-BE49-F238E27FC236}">
                  <a16:creationId xmlns:a16="http://schemas.microsoft.com/office/drawing/2014/main" id="{8EEA11D0-EECB-E264-6EE9-3B87ED465498}"/>
                </a:ext>
              </a:extLst>
            </p:cNvPr>
            <p:cNvSpPr/>
            <p:nvPr/>
          </p:nvSpPr>
          <p:spPr>
            <a:xfrm>
              <a:off x="3198162" y="2891375"/>
              <a:ext cx="528156" cy="53431"/>
            </a:xfrm>
            <a:custGeom>
              <a:avLst/>
              <a:gdLst/>
              <a:ahLst/>
              <a:cxnLst/>
              <a:rect l="l" t="t" r="r" b="b"/>
              <a:pathLst>
                <a:path w="16567" h="1676" extrusionOk="0">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06;p67">
              <a:extLst>
                <a:ext uri="{FF2B5EF4-FFF2-40B4-BE49-F238E27FC236}">
                  <a16:creationId xmlns:a16="http://schemas.microsoft.com/office/drawing/2014/main" id="{A28A601E-F084-6415-D0A3-94E79B1434EE}"/>
                </a:ext>
              </a:extLst>
            </p:cNvPr>
            <p:cNvSpPr/>
            <p:nvPr/>
          </p:nvSpPr>
          <p:spPr>
            <a:xfrm>
              <a:off x="3198162" y="2891216"/>
              <a:ext cx="528156" cy="37076"/>
            </a:xfrm>
            <a:custGeom>
              <a:avLst/>
              <a:gdLst/>
              <a:ahLst/>
              <a:cxnLst/>
              <a:rect l="l" t="t" r="r" b="b"/>
              <a:pathLst>
                <a:path w="16567" h="1163" extrusionOk="0">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07;p67">
              <a:extLst>
                <a:ext uri="{FF2B5EF4-FFF2-40B4-BE49-F238E27FC236}">
                  <a16:creationId xmlns:a16="http://schemas.microsoft.com/office/drawing/2014/main" id="{098C9543-378F-08F7-E82B-4B43247A4EF7}"/>
                </a:ext>
              </a:extLst>
            </p:cNvPr>
            <p:cNvSpPr/>
            <p:nvPr/>
          </p:nvSpPr>
          <p:spPr>
            <a:xfrm>
              <a:off x="3130320" y="2811003"/>
              <a:ext cx="664794" cy="152259"/>
            </a:xfrm>
            <a:custGeom>
              <a:avLst/>
              <a:gdLst/>
              <a:ahLst/>
              <a:cxnLst/>
              <a:rect l="l" t="t" r="r" b="b"/>
              <a:pathLst>
                <a:path w="20853" h="4776" extrusionOk="0">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08;p67">
              <a:extLst>
                <a:ext uri="{FF2B5EF4-FFF2-40B4-BE49-F238E27FC236}">
                  <a16:creationId xmlns:a16="http://schemas.microsoft.com/office/drawing/2014/main" id="{BE9B2664-3023-5270-052A-703ABEA0BA85}"/>
                </a:ext>
              </a:extLst>
            </p:cNvPr>
            <p:cNvSpPr/>
            <p:nvPr/>
          </p:nvSpPr>
          <p:spPr>
            <a:xfrm>
              <a:off x="3130320" y="2754765"/>
              <a:ext cx="664794" cy="115469"/>
            </a:xfrm>
            <a:custGeom>
              <a:avLst/>
              <a:gdLst/>
              <a:ahLst/>
              <a:cxnLst/>
              <a:rect l="l" t="t" r="r" b="b"/>
              <a:pathLst>
                <a:path w="20853" h="3622" extrusionOk="0">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09;p67">
              <a:extLst>
                <a:ext uri="{FF2B5EF4-FFF2-40B4-BE49-F238E27FC236}">
                  <a16:creationId xmlns:a16="http://schemas.microsoft.com/office/drawing/2014/main" id="{43086763-622A-BC25-DF68-9496170806CB}"/>
                </a:ext>
              </a:extLst>
            </p:cNvPr>
            <p:cNvSpPr/>
            <p:nvPr/>
          </p:nvSpPr>
          <p:spPr>
            <a:xfrm>
              <a:off x="3198162" y="2779919"/>
              <a:ext cx="528156" cy="53463"/>
            </a:xfrm>
            <a:custGeom>
              <a:avLst/>
              <a:gdLst/>
              <a:ahLst/>
              <a:cxnLst/>
              <a:rect l="l" t="t" r="r" b="b"/>
              <a:pathLst>
                <a:path w="16567" h="1677" extrusionOk="0">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10;p67">
              <a:extLst>
                <a:ext uri="{FF2B5EF4-FFF2-40B4-BE49-F238E27FC236}">
                  <a16:creationId xmlns:a16="http://schemas.microsoft.com/office/drawing/2014/main" id="{02F22E6F-D78A-FBA8-4941-DF716B546FFF}"/>
                </a:ext>
              </a:extLst>
            </p:cNvPr>
            <p:cNvSpPr/>
            <p:nvPr/>
          </p:nvSpPr>
          <p:spPr>
            <a:xfrm>
              <a:off x="3198162" y="2779760"/>
              <a:ext cx="528156" cy="37076"/>
            </a:xfrm>
            <a:custGeom>
              <a:avLst/>
              <a:gdLst/>
              <a:ahLst/>
              <a:cxnLst/>
              <a:rect l="l" t="t" r="r" b="b"/>
              <a:pathLst>
                <a:path w="16567" h="1163" extrusionOk="0">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11;p67">
              <a:extLst>
                <a:ext uri="{FF2B5EF4-FFF2-40B4-BE49-F238E27FC236}">
                  <a16:creationId xmlns:a16="http://schemas.microsoft.com/office/drawing/2014/main" id="{83C18797-991E-A065-C17F-E06191C4FCF0}"/>
                </a:ext>
              </a:extLst>
            </p:cNvPr>
            <p:cNvSpPr/>
            <p:nvPr/>
          </p:nvSpPr>
          <p:spPr>
            <a:xfrm>
              <a:off x="2832839" y="3793607"/>
              <a:ext cx="666706" cy="156053"/>
            </a:xfrm>
            <a:custGeom>
              <a:avLst/>
              <a:gdLst/>
              <a:ahLst/>
              <a:cxnLst/>
              <a:rect l="l" t="t" r="r" b="b"/>
              <a:pathLst>
                <a:path w="20913" h="4895" extrusionOk="0">
                  <a:moveTo>
                    <a:pt x="0" y="0"/>
                  </a:moveTo>
                  <a:lnTo>
                    <a:pt x="0" y="3010"/>
                  </a:lnTo>
                  <a:cubicBezTo>
                    <a:pt x="0" y="4043"/>
                    <a:pt x="4681" y="4894"/>
                    <a:pt x="10456" y="4894"/>
                  </a:cubicBezTo>
                  <a:cubicBezTo>
                    <a:pt x="16232" y="4894"/>
                    <a:pt x="20912" y="4043"/>
                    <a:pt x="20912" y="3010"/>
                  </a:cubicBezTo>
                  <a:lnTo>
                    <a:pt x="2091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12;p67">
              <a:extLst>
                <a:ext uri="{FF2B5EF4-FFF2-40B4-BE49-F238E27FC236}">
                  <a16:creationId xmlns:a16="http://schemas.microsoft.com/office/drawing/2014/main" id="{17C8B97B-8F30-E630-4C20-3ED2BBC399FB}"/>
                </a:ext>
              </a:extLst>
            </p:cNvPr>
            <p:cNvSpPr/>
            <p:nvPr/>
          </p:nvSpPr>
          <p:spPr>
            <a:xfrm>
              <a:off x="3476260" y="3753883"/>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13;p67">
              <a:extLst>
                <a:ext uri="{FF2B5EF4-FFF2-40B4-BE49-F238E27FC236}">
                  <a16:creationId xmlns:a16="http://schemas.microsoft.com/office/drawing/2014/main" id="{79F152FC-50CD-8F4C-0289-02FC13E48592}"/>
                </a:ext>
              </a:extLst>
            </p:cNvPr>
            <p:cNvSpPr/>
            <p:nvPr/>
          </p:nvSpPr>
          <p:spPr>
            <a:xfrm>
              <a:off x="3435580"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14;p67">
              <a:extLst>
                <a:ext uri="{FF2B5EF4-FFF2-40B4-BE49-F238E27FC236}">
                  <a16:creationId xmlns:a16="http://schemas.microsoft.com/office/drawing/2014/main" id="{1193AD99-F17E-38EB-6589-A75A8911B458}"/>
                </a:ext>
              </a:extLst>
            </p:cNvPr>
            <p:cNvSpPr/>
            <p:nvPr/>
          </p:nvSpPr>
          <p:spPr>
            <a:xfrm>
              <a:off x="3389066"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15;p67">
              <a:extLst>
                <a:ext uri="{FF2B5EF4-FFF2-40B4-BE49-F238E27FC236}">
                  <a16:creationId xmlns:a16="http://schemas.microsoft.com/office/drawing/2014/main" id="{89ED6FF2-8F97-D37F-30D1-95E4A3EFD330}"/>
                </a:ext>
              </a:extLst>
            </p:cNvPr>
            <p:cNvSpPr/>
            <p:nvPr/>
          </p:nvSpPr>
          <p:spPr>
            <a:xfrm>
              <a:off x="3330915" y="3753883"/>
              <a:ext cx="15526" cy="219016"/>
            </a:xfrm>
            <a:custGeom>
              <a:avLst/>
              <a:gdLst/>
              <a:ahLst/>
              <a:cxnLst/>
              <a:rect l="l" t="t" r="r" b="b"/>
              <a:pathLst>
                <a:path w="487"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16;p67">
              <a:extLst>
                <a:ext uri="{FF2B5EF4-FFF2-40B4-BE49-F238E27FC236}">
                  <a16:creationId xmlns:a16="http://schemas.microsoft.com/office/drawing/2014/main" id="{351CFD10-A19E-9B2B-C305-5F4DE3212311}"/>
                </a:ext>
              </a:extLst>
            </p:cNvPr>
            <p:cNvSpPr/>
            <p:nvPr/>
          </p:nvSpPr>
          <p:spPr>
            <a:xfrm>
              <a:off x="3266005" y="3753883"/>
              <a:ext cx="16482" cy="219016"/>
            </a:xfrm>
            <a:custGeom>
              <a:avLst/>
              <a:gdLst/>
              <a:ahLst/>
              <a:cxnLst/>
              <a:rect l="l" t="t" r="r" b="b"/>
              <a:pathLst>
                <a:path w="517" h="6870" extrusionOk="0">
                  <a:moveTo>
                    <a:pt x="0" y="0"/>
                  </a:moveTo>
                  <a:lnTo>
                    <a:pt x="0"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17;p67">
              <a:extLst>
                <a:ext uri="{FF2B5EF4-FFF2-40B4-BE49-F238E27FC236}">
                  <a16:creationId xmlns:a16="http://schemas.microsoft.com/office/drawing/2014/main" id="{5710D130-34D8-1FB6-68E5-644BE584CC0C}"/>
                </a:ext>
              </a:extLst>
            </p:cNvPr>
            <p:cNvSpPr/>
            <p:nvPr/>
          </p:nvSpPr>
          <p:spPr>
            <a:xfrm>
              <a:off x="3196218" y="3753883"/>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8;p67">
              <a:extLst>
                <a:ext uri="{FF2B5EF4-FFF2-40B4-BE49-F238E27FC236}">
                  <a16:creationId xmlns:a16="http://schemas.microsoft.com/office/drawing/2014/main" id="{54E977C5-7498-0521-8E25-F0DD16C832EE}"/>
                </a:ext>
              </a:extLst>
            </p:cNvPr>
            <p:cNvSpPr/>
            <p:nvPr/>
          </p:nvSpPr>
          <p:spPr>
            <a:xfrm>
              <a:off x="2832839" y="3731599"/>
              <a:ext cx="666706" cy="120188"/>
            </a:xfrm>
            <a:custGeom>
              <a:avLst/>
              <a:gdLst/>
              <a:ahLst/>
              <a:cxnLst/>
              <a:rect l="l" t="t" r="r" b="b"/>
              <a:pathLst>
                <a:path w="20913" h="3770" extrusionOk="0">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19;p67">
              <a:extLst>
                <a:ext uri="{FF2B5EF4-FFF2-40B4-BE49-F238E27FC236}">
                  <a16:creationId xmlns:a16="http://schemas.microsoft.com/office/drawing/2014/main" id="{3E9A64D0-7F07-7670-034D-94E4C6837516}"/>
                </a:ext>
              </a:extLst>
            </p:cNvPr>
            <p:cNvSpPr/>
            <p:nvPr/>
          </p:nvSpPr>
          <p:spPr>
            <a:xfrm>
              <a:off x="2901638" y="3757741"/>
              <a:ext cx="529112" cy="55280"/>
            </a:xfrm>
            <a:custGeom>
              <a:avLst/>
              <a:gdLst/>
              <a:ahLst/>
              <a:cxnLst/>
              <a:rect l="l" t="t" r="r" b="b"/>
              <a:pathLst>
                <a:path w="16597" h="1734" extrusionOk="0">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20;p67">
              <a:extLst>
                <a:ext uri="{FF2B5EF4-FFF2-40B4-BE49-F238E27FC236}">
                  <a16:creationId xmlns:a16="http://schemas.microsoft.com/office/drawing/2014/main" id="{48F384F4-A82C-B18E-25CC-5CC0C67E5B9D}"/>
                </a:ext>
              </a:extLst>
            </p:cNvPr>
            <p:cNvSpPr/>
            <p:nvPr/>
          </p:nvSpPr>
          <p:spPr>
            <a:xfrm>
              <a:off x="2901638" y="3757741"/>
              <a:ext cx="529112" cy="35897"/>
            </a:xfrm>
            <a:custGeom>
              <a:avLst/>
              <a:gdLst/>
              <a:ahLst/>
              <a:cxnLst/>
              <a:rect l="l" t="t" r="r" b="b"/>
              <a:pathLst>
                <a:path w="16597" h="1126" extrusionOk="0">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21;p67">
              <a:extLst>
                <a:ext uri="{FF2B5EF4-FFF2-40B4-BE49-F238E27FC236}">
                  <a16:creationId xmlns:a16="http://schemas.microsoft.com/office/drawing/2014/main" id="{0BD0ADB3-95A4-8D50-2D2A-FE58ECA0E7CC}"/>
                </a:ext>
              </a:extLst>
            </p:cNvPr>
            <p:cNvSpPr/>
            <p:nvPr/>
          </p:nvSpPr>
          <p:spPr>
            <a:xfrm>
              <a:off x="2793115" y="3667613"/>
              <a:ext cx="665718" cy="156053"/>
            </a:xfrm>
            <a:custGeom>
              <a:avLst/>
              <a:gdLst/>
              <a:ahLst/>
              <a:cxnLst/>
              <a:rect l="l" t="t" r="r" b="b"/>
              <a:pathLst>
                <a:path w="20882" h="4895" extrusionOk="0">
                  <a:moveTo>
                    <a:pt x="0" y="1"/>
                  </a:moveTo>
                  <a:lnTo>
                    <a:pt x="0" y="3010"/>
                  </a:lnTo>
                  <a:cubicBezTo>
                    <a:pt x="0" y="4044"/>
                    <a:pt x="4681" y="4895"/>
                    <a:pt x="10456" y="4895"/>
                  </a:cubicBezTo>
                  <a:cubicBezTo>
                    <a:pt x="16201" y="4895"/>
                    <a:pt x="20882" y="4044"/>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22;p67">
              <a:extLst>
                <a:ext uri="{FF2B5EF4-FFF2-40B4-BE49-F238E27FC236}">
                  <a16:creationId xmlns:a16="http://schemas.microsoft.com/office/drawing/2014/main" id="{BB1F2A20-23F7-FF8C-27BD-A29BC266A9B9}"/>
                </a:ext>
              </a:extLst>
            </p:cNvPr>
            <p:cNvSpPr/>
            <p:nvPr/>
          </p:nvSpPr>
          <p:spPr>
            <a:xfrm>
              <a:off x="2799874" y="3627890"/>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23;p67">
              <a:extLst>
                <a:ext uri="{FF2B5EF4-FFF2-40B4-BE49-F238E27FC236}">
                  <a16:creationId xmlns:a16="http://schemas.microsoft.com/office/drawing/2014/main" id="{40523DFF-5FCE-D2C4-F410-8A4BF2083843}"/>
                </a:ext>
              </a:extLst>
            </p:cNvPr>
            <p:cNvSpPr/>
            <p:nvPr/>
          </p:nvSpPr>
          <p:spPr>
            <a:xfrm>
              <a:off x="2841542"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24;p67">
              <a:extLst>
                <a:ext uri="{FF2B5EF4-FFF2-40B4-BE49-F238E27FC236}">
                  <a16:creationId xmlns:a16="http://schemas.microsoft.com/office/drawing/2014/main" id="{57586DD4-58BF-7EF3-4808-7FCF63DFD250}"/>
                </a:ext>
              </a:extLst>
            </p:cNvPr>
            <p:cNvSpPr/>
            <p:nvPr/>
          </p:nvSpPr>
          <p:spPr>
            <a:xfrm>
              <a:off x="2888057"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25;p67">
              <a:extLst>
                <a:ext uri="{FF2B5EF4-FFF2-40B4-BE49-F238E27FC236}">
                  <a16:creationId xmlns:a16="http://schemas.microsoft.com/office/drawing/2014/main" id="{0E45D5E8-BFFF-E152-3229-A8FC0E4E0CFF}"/>
                </a:ext>
              </a:extLst>
            </p:cNvPr>
            <p:cNvSpPr/>
            <p:nvPr/>
          </p:nvSpPr>
          <p:spPr>
            <a:xfrm>
              <a:off x="3079948"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26;p67">
              <a:extLst>
                <a:ext uri="{FF2B5EF4-FFF2-40B4-BE49-F238E27FC236}">
                  <a16:creationId xmlns:a16="http://schemas.microsoft.com/office/drawing/2014/main" id="{2165D92E-8723-6673-C37E-B7AA31B7E0E7}"/>
                </a:ext>
              </a:extLst>
            </p:cNvPr>
            <p:cNvSpPr/>
            <p:nvPr/>
          </p:nvSpPr>
          <p:spPr>
            <a:xfrm>
              <a:off x="3436536"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27;p67">
              <a:extLst>
                <a:ext uri="{FF2B5EF4-FFF2-40B4-BE49-F238E27FC236}">
                  <a16:creationId xmlns:a16="http://schemas.microsoft.com/office/drawing/2014/main" id="{DE0AA3A3-6336-C026-8F43-63C3303D806B}"/>
                </a:ext>
              </a:extLst>
            </p:cNvPr>
            <p:cNvSpPr/>
            <p:nvPr/>
          </p:nvSpPr>
          <p:spPr>
            <a:xfrm>
              <a:off x="3394868" y="3627890"/>
              <a:ext cx="16514" cy="219047"/>
            </a:xfrm>
            <a:custGeom>
              <a:avLst/>
              <a:gdLst/>
              <a:ahLst/>
              <a:cxnLst/>
              <a:rect l="l" t="t" r="r" b="b"/>
              <a:pathLst>
                <a:path w="518" h="6871" extrusionOk="0">
                  <a:moveTo>
                    <a:pt x="1" y="1"/>
                  </a:moveTo>
                  <a:lnTo>
                    <a:pt x="1" y="6870"/>
                  </a:lnTo>
                  <a:lnTo>
                    <a:pt x="517" y="6870"/>
                  </a:lnTo>
                  <a:lnTo>
                    <a:pt x="51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28;p67">
              <a:extLst>
                <a:ext uri="{FF2B5EF4-FFF2-40B4-BE49-F238E27FC236}">
                  <a16:creationId xmlns:a16="http://schemas.microsoft.com/office/drawing/2014/main" id="{D1DD4103-FC36-FB57-7DAC-B1EB89C9555C}"/>
                </a:ext>
              </a:extLst>
            </p:cNvPr>
            <p:cNvSpPr/>
            <p:nvPr/>
          </p:nvSpPr>
          <p:spPr>
            <a:xfrm>
              <a:off x="3348354"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29;p67">
              <a:extLst>
                <a:ext uri="{FF2B5EF4-FFF2-40B4-BE49-F238E27FC236}">
                  <a16:creationId xmlns:a16="http://schemas.microsoft.com/office/drawing/2014/main" id="{E1D7B2F2-2E72-84FD-278E-F6E52E4FDFBA}"/>
                </a:ext>
              </a:extLst>
            </p:cNvPr>
            <p:cNvSpPr/>
            <p:nvPr/>
          </p:nvSpPr>
          <p:spPr>
            <a:xfrm>
              <a:off x="3290235"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30;p67">
              <a:extLst>
                <a:ext uri="{FF2B5EF4-FFF2-40B4-BE49-F238E27FC236}">
                  <a16:creationId xmlns:a16="http://schemas.microsoft.com/office/drawing/2014/main" id="{1D9B83E4-A69A-4895-AC07-110DCF4E8BFE}"/>
                </a:ext>
              </a:extLst>
            </p:cNvPr>
            <p:cNvSpPr/>
            <p:nvPr/>
          </p:nvSpPr>
          <p:spPr>
            <a:xfrm>
              <a:off x="3226250"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31;p67">
              <a:extLst>
                <a:ext uri="{FF2B5EF4-FFF2-40B4-BE49-F238E27FC236}">
                  <a16:creationId xmlns:a16="http://schemas.microsoft.com/office/drawing/2014/main" id="{880171D7-65D3-590C-16C0-31E16E63AA13}"/>
                </a:ext>
              </a:extLst>
            </p:cNvPr>
            <p:cNvSpPr/>
            <p:nvPr/>
          </p:nvSpPr>
          <p:spPr>
            <a:xfrm>
              <a:off x="3156494" y="3627890"/>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32;p67">
              <a:extLst>
                <a:ext uri="{FF2B5EF4-FFF2-40B4-BE49-F238E27FC236}">
                  <a16:creationId xmlns:a16="http://schemas.microsoft.com/office/drawing/2014/main" id="{E01616E6-A1EC-76AF-2DD3-9599A81920C8}"/>
                </a:ext>
              </a:extLst>
            </p:cNvPr>
            <p:cNvSpPr/>
            <p:nvPr/>
          </p:nvSpPr>
          <p:spPr>
            <a:xfrm>
              <a:off x="2793115" y="3605605"/>
              <a:ext cx="665718" cy="120188"/>
            </a:xfrm>
            <a:custGeom>
              <a:avLst/>
              <a:gdLst/>
              <a:ahLst/>
              <a:cxnLst/>
              <a:rect l="l" t="t" r="r" b="b"/>
              <a:pathLst>
                <a:path w="20882" h="3770" extrusionOk="0">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33;p67">
              <a:extLst>
                <a:ext uri="{FF2B5EF4-FFF2-40B4-BE49-F238E27FC236}">
                  <a16:creationId xmlns:a16="http://schemas.microsoft.com/office/drawing/2014/main" id="{9DD80552-F91F-E788-DDAC-2D56DC156DC2}"/>
                </a:ext>
              </a:extLst>
            </p:cNvPr>
            <p:cNvSpPr/>
            <p:nvPr/>
          </p:nvSpPr>
          <p:spPr>
            <a:xfrm>
              <a:off x="2860926" y="3631779"/>
              <a:ext cx="530101" cy="55248"/>
            </a:xfrm>
            <a:custGeom>
              <a:avLst/>
              <a:gdLst/>
              <a:ahLst/>
              <a:cxnLst/>
              <a:rect l="l" t="t" r="r" b="b"/>
              <a:pathLst>
                <a:path w="16628" h="1733" extrusionOk="0">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34;p67">
              <a:extLst>
                <a:ext uri="{FF2B5EF4-FFF2-40B4-BE49-F238E27FC236}">
                  <a16:creationId xmlns:a16="http://schemas.microsoft.com/office/drawing/2014/main" id="{D531AF51-0333-D361-84AB-EC99B5D00528}"/>
                </a:ext>
              </a:extLst>
            </p:cNvPr>
            <p:cNvSpPr/>
            <p:nvPr/>
          </p:nvSpPr>
          <p:spPr>
            <a:xfrm>
              <a:off x="2860926" y="3631779"/>
              <a:ext cx="530101" cy="35865"/>
            </a:xfrm>
            <a:custGeom>
              <a:avLst/>
              <a:gdLst/>
              <a:ahLst/>
              <a:cxnLst/>
              <a:rect l="l" t="t" r="r" b="b"/>
              <a:pathLst>
                <a:path w="16628" h="1125" extrusionOk="0">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35;p67">
              <a:extLst>
                <a:ext uri="{FF2B5EF4-FFF2-40B4-BE49-F238E27FC236}">
                  <a16:creationId xmlns:a16="http://schemas.microsoft.com/office/drawing/2014/main" id="{E1E1F4E0-1CB2-C2C1-EFC5-7B60C4965B1F}"/>
                </a:ext>
              </a:extLst>
            </p:cNvPr>
            <p:cNvSpPr/>
            <p:nvPr/>
          </p:nvSpPr>
          <p:spPr>
            <a:xfrm>
              <a:off x="2827993" y="3558134"/>
              <a:ext cx="666706" cy="156021"/>
            </a:xfrm>
            <a:custGeom>
              <a:avLst/>
              <a:gdLst/>
              <a:ahLst/>
              <a:cxnLst/>
              <a:rect l="l" t="t" r="r" b="b"/>
              <a:pathLst>
                <a:path w="20913" h="4894" extrusionOk="0">
                  <a:moveTo>
                    <a:pt x="0" y="0"/>
                  </a:moveTo>
                  <a:lnTo>
                    <a:pt x="0" y="3009"/>
                  </a:lnTo>
                  <a:cubicBezTo>
                    <a:pt x="0" y="4073"/>
                    <a:pt x="4681" y="4894"/>
                    <a:pt x="10456" y="4894"/>
                  </a:cubicBezTo>
                  <a:cubicBezTo>
                    <a:pt x="16232" y="4894"/>
                    <a:pt x="20913" y="4073"/>
                    <a:pt x="20913" y="3009"/>
                  </a:cubicBezTo>
                  <a:lnTo>
                    <a:pt x="20913"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36;p67">
              <a:extLst>
                <a:ext uri="{FF2B5EF4-FFF2-40B4-BE49-F238E27FC236}">
                  <a16:creationId xmlns:a16="http://schemas.microsoft.com/office/drawing/2014/main" id="{143111B6-86DA-C038-8AEC-45791C91C9D7}"/>
                </a:ext>
              </a:extLst>
            </p:cNvPr>
            <p:cNvSpPr/>
            <p:nvPr/>
          </p:nvSpPr>
          <p:spPr>
            <a:xfrm>
              <a:off x="283574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37;p67">
              <a:extLst>
                <a:ext uri="{FF2B5EF4-FFF2-40B4-BE49-F238E27FC236}">
                  <a16:creationId xmlns:a16="http://schemas.microsoft.com/office/drawing/2014/main" id="{0583D960-5410-5E1D-4644-51BCA9A118D7}"/>
                </a:ext>
              </a:extLst>
            </p:cNvPr>
            <p:cNvSpPr/>
            <p:nvPr/>
          </p:nvSpPr>
          <p:spPr>
            <a:xfrm>
              <a:off x="2876452"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38;p67">
              <a:extLst>
                <a:ext uri="{FF2B5EF4-FFF2-40B4-BE49-F238E27FC236}">
                  <a16:creationId xmlns:a16="http://schemas.microsoft.com/office/drawing/2014/main" id="{67022A29-C39E-BEA5-82B6-F0A50F7EDAE6}"/>
                </a:ext>
              </a:extLst>
            </p:cNvPr>
            <p:cNvSpPr/>
            <p:nvPr/>
          </p:nvSpPr>
          <p:spPr>
            <a:xfrm>
              <a:off x="2922966"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39;p67">
              <a:extLst>
                <a:ext uri="{FF2B5EF4-FFF2-40B4-BE49-F238E27FC236}">
                  <a16:creationId xmlns:a16="http://schemas.microsoft.com/office/drawing/2014/main" id="{E1FF768D-EEF9-AFEA-5EF6-DCFAF32CE745}"/>
                </a:ext>
              </a:extLst>
            </p:cNvPr>
            <p:cNvSpPr/>
            <p:nvPr/>
          </p:nvSpPr>
          <p:spPr>
            <a:xfrm>
              <a:off x="3114826" y="3518410"/>
              <a:ext cx="16514" cy="219972"/>
            </a:xfrm>
            <a:custGeom>
              <a:avLst/>
              <a:gdLst/>
              <a:ahLst/>
              <a:cxnLst/>
              <a:rect l="l" t="t" r="r" b="b"/>
              <a:pathLst>
                <a:path w="518"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40;p67">
              <a:extLst>
                <a:ext uri="{FF2B5EF4-FFF2-40B4-BE49-F238E27FC236}">
                  <a16:creationId xmlns:a16="http://schemas.microsoft.com/office/drawing/2014/main" id="{741F5FC5-6D44-1A35-A4B6-8C4DCB5ABE4A}"/>
                </a:ext>
              </a:extLst>
            </p:cNvPr>
            <p:cNvSpPr/>
            <p:nvPr/>
          </p:nvSpPr>
          <p:spPr>
            <a:xfrm>
              <a:off x="3471446"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41;p67">
              <a:extLst>
                <a:ext uri="{FF2B5EF4-FFF2-40B4-BE49-F238E27FC236}">
                  <a16:creationId xmlns:a16="http://schemas.microsoft.com/office/drawing/2014/main" id="{614D6D21-4B62-D825-D0A5-887A2C2B9A83}"/>
                </a:ext>
              </a:extLst>
            </p:cNvPr>
            <p:cNvSpPr/>
            <p:nvPr/>
          </p:nvSpPr>
          <p:spPr>
            <a:xfrm>
              <a:off x="3430734"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42;p67">
              <a:extLst>
                <a:ext uri="{FF2B5EF4-FFF2-40B4-BE49-F238E27FC236}">
                  <a16:creationId xmlns:a16="http://schemas.microsoft.com/office/drawing/2014/main" id="{3664ED40-C1AA-F22B-EBB0-285EF41135D1}"/>
                </a:ext>
              </a:extLst>
            </p:cNvPr>
            <p:cNvSpPr/>
            <p:nvPr/>
          </p:nvSpPr>
          <p:spPr>
            <a:xfrm>
              <a:off x="338422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43;p67">
              <a:extLst>
                <a:ext uri="{FF2B5EF4-FFF2-40B4-BE49-F238E27FC236}">
                  <a16:creationId xmlns:a16="http://schemas.microsoft.com/office/drawing/2014/main" id="{B5ACA32F-EEEE-7825-3F41-17FDE37D13BD}"/>
                </a:ext>
              </a:extLst>
            </p:cNvPr>
            <p:cNvSpPr/>
            <p:nvPr/>
          </p:nvSpPr>
          <p:spPr>
            <a:xfrm>
              <a:off x="3326069" y="3518410"/>
              <a:ext cx="15526" cy="219972"/>
            </a:xfrm>
            <a:custGeom>
              <a:avLst/>
              <a:gdLst/>
              <a:ahLst/>
              <a:cxnLst/>
              <a:rect l="l" t="t" r="r" b="b"/>
              <a:pathLst>
                <a:path w="487" h="6900" extrusionOk="0">
                  <a:moveTo>
                    <a:pt x="1" y="0"/>
                  </a:moveTo>
                  <a:lnTo>
                    <a:pt x="1"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44;p67">
              <a:extLst>
                <a:ext uri="{FF2B5EF4-FFF2-40B4-BE49-F238E27FC236}">
                  <a16:creationId xmlns:a16="http://schemas.microsoft.com/office/drawing/2014/main" id="{015A658F-42C2-9C07-7C96-731EEBE51DFB}"/>
                </a:ext>
              </a:extLst>
            </p:cNvPr>
            <p:cNvSpPr/>
            <p:nvPr/>
          </p:nvSpPr>
          <p:spPr>
            <a:xfrm>
              <a:off x="3261159"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45;p67">
              <a:extLst>
                <a:ext uri="{FF2B5EF4-FFF2-40B4-BE49-F238E27FC236}">
                  <a16:creationId xmlns:a16="http://schemas.microsoft.com/office/drawing/2014/main" id="{CE70180C-CBA9-03CE-BC2E-4885A29EC19C}"/>
                </a:ext>
              </a:extLst>
            </p:cNvPr>
            <p:cNvSpPr/>
            <p:nvPr/>
          </p:nvSpPr>
          <p:spPr>
            <a:xfrm>
              <a:off x="3191372" y="3518410"/>
              <a:ext cx="16514" cy="219972"/>
            </a:xfrm>
            <a:custGeom>
              <a:avLst/>
              <a:gdLst/>
              <a:ahLst/>
              <a:cxnLst/>
              <a:rect l="l" t="t" r="r" b="b"/>
              <a:pathLst>
                <a:path w="518" h="6900" extrusionOk="0">
                  <a:moveTo>
                    <a:pt x="1" y="0"/>
                  </a:moveTo>
                  <a:lnTo>
                    <a:pt x="1"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46;p67">
              <a:extLst>
                <a:ext uri="{FF2B5EF4-FFF2-40B4-BE49-F238E27FC236}">
                  <a16:creationId xmlns:a16="http://schemas.microsoft.com/office/drawing/2014/main" id="{A9B7EE4F-4F6D-DFC3-4D78-D7B11851621E}"/>
                </a:ext>
              </a:extLst>
            </p:cNvPr>
            <p:cNvSpPr/>
            <p:nvPr/>
          </p:nvSpPr>
          <p:spPr>
            <a:xfrm>
              <a:off x="2827993" y="3497082"/>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47;p67">
              <a:extLst>
                <a:ext uri="{FF2B5EF4-FFF2-40B4-BE49-F238E27FC236}">
                  <a16:creationId xmlns:a16="http://schemas.microsoft.com/office/drawing/2014/main" id="{5C595BB5-231F-89FC-BE86-BF070FD98131}"/>
                </a:ext>
              </a:extLst>
            </p:cNvPr>
            <p:cNvSpPr/>
            <p:nvPr/>
          </p:nvSpPr>
          <p:spPr>
            <a:xfrm>
              <a:off x="2896792" y="3522268"/>
              <a:ext cx="529112" cy="56236"/>
            </a:xfrm>
            <a:custGeom>
              <a:avLst/>
              <a:gdLst/>
              <a:ahLst/>
              <a:cxnLst/>
              <a:rect l="l" t="t" r="r" b="b"/>
              <a:pathLst>
                <a:path w="16597" h="1764" extrusionOk="0">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48;p67">
              <a:extLst>
                <a:ext uri="{FF2B5EF4-FFF2-40B4-BE49-F238E27FC236}">
                  <a16:creationId xmlns:a16="http://schemas.microsoft.com/office/drawing/2014/main" id="{7010233E-3D60-3401-FFFA-A80AC32390EB}"/>
                </a:ext>
              </a:extLst>
            </p:cNvPr>
            <p:cNvSpPr/>
            <p:nvPr/>
          </p:nvSpPr>
          <p:spPr>
            <a:xfrm>
              <a:off x="2896792" y="3522268"/>
              <a:ext cx="529112" cy="35897"/>
            </a:xfrm>
            <a:custGeom>
              <a:avLst/>
              <a:gdLst/>
              <a:ahLst/>
              <a:cxnLst/>
              <a:rect l="l" t="t" r="r" b="b"/>
              <a:pathLst>
                <a:path w="16597" h="1126" extrusionOk="0">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49;p67">
              <a:extLst>
                <a:ext uri="{FF2B5EF4-FFF2-40B4-BE49-F238E27FC236}">
                  <a16:creationId xmlns:a16="http://schemas.microsoft.com/office/drawing/2014/main" id="{A16ADA95-0282-E2FD-75B4-E96FA2A52FFB}"/>
                </a:ext>
              </a:extLst>
            </p:cNvPr>
            <p:cNvSpPr/>
            <p:nvPr/>
          </p:nvSpPr>
          <p:spPr>
            <a:xfrm>
              <a:off x="2778577" y="3440876"/>
              <a:ext cx="665718" cy="155064"/>
            </a:xfrm>
            <a:custGeom>
              <a:avLst/>
              <a:gdLst/>
              <a:ahLst/>
              <a:cxnLst/>
              <a:rect l="l" t="t" r="r" b="b"/>
              <a:pathLst>
                <a:path w="20882" h="4864" extrusionOk="0">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0;p67">
              <a:extLst>
                <a:ext uri="{FF2B5EF4-FFF2-40B4-BE49-F238E27FC236}">
                  <a16:creationId xmlns:a16="http://schemas.microsoft.com/office/drawing/2014/main" id="{68F5DD61-5E4A-82E3-D38C-8196477EEF1C}"/>
                </a:ext>
              </a:extLst>
            </p:cNvPr>
            <p:cNvSpPr/>
            <p:nvPr/>
          </p:nvSpPr>
          <p:spPr>
            <a:xfrm>
              <a:off x="2785336"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1;p67">
              <a:extLst>
                <a:ext uri="{FF2B5EF4-FFF2-40B4-BE49-F238E27FC236}">
                  <a16:creationId xmlns:a16="http://schemas.microsoft.com/office/drawing/2014/main" id="{42BFE0D4-E899-0A87-FE3A-041763BECBDE}"/>
                </a:ext>
              </a:extLst>
            </p:cNvPr>
            <p:cNvSpPr/>
            <p:nvPr/>
          </p:nvSpPr>
          <p:spPr>
            <a:xfrm>
              <a:off x="2827005"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2;p67">
              <a:extLst>
                <a:ext uri="{FF2B5EF4-FFF2-40B4-BE49-F238E27FC236}">
                  <a16:creationId xmlns:a16="http://schemas.microsoft.com/office/drawing/2014/main" id="{A2702357-B3D9-FAD0-3624-A75117A8D52F}"/>
                </a:ext>
              </a:extLst>
            </p:cNvPr>
            <p:cNvSpPr/>
            <p:nvPr/>
          </p:nvSpPr>
          <p:spPr>
            <a:xfrm>
              <a:off x="287351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p67">
              <a:extLst>
                <a:ext uri="{FF2B5EF4-FFF2-40B4-BE49-F238E27FC236}">
                  <a16:creationId xmlns:a16="http://schemas.microsoft.com/office/drawing/2014/main" id="{D4B9E727-1A36-F4B4-A1C0-DCDAD76D974C}"/>
                </a:ext>
              </a:extLst>
            </p:cNvPr>
            <p:cNvSpPr/>
            <p:nvPr/>
          </p:nvSpPr>
          <p:spPr>
            <a:xfrm>
              <a:off x="342199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4;p67">
              <a:extLst>
                <a:ext uri="{FF2B5EF4-FFF2-40B4-BE49-F238E27FC236}">
                  <a16:creationId xmlns:a16="http://schemas.microsoft.com/office/drawing/2014/main" id="{BFE0B04A-6E1D-9DBC-D0A9-809F991395FD}"/>
                </a:ext>
              </a:extLst>
            </p:cNvPr>
            <p:cNvSpPr/>
            <p:nvPr/>
          </p:nvSpPr>
          <p:spPr>
            <a:xfrm>
              <a:off x="3380330"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5;p67">
              <a:extLst>
                <a:ext uri="{FF2B5EF4-FFF2-40B4-BE49-F238E27FC236}">
                  <a16:creationId xmlns:a16="http://schemas.microsoft.com/office/drawing/2014/main" id="{9E776F7A-7E1B-88D1-8BDE-D4D79554543D}"/>
                </a:ext>
              </a:extLst>
            </p:cNvPr>
            <p:cNvSpPr/>
            <p:nvPr/>
          </p:nvSpPr>
          <p:spPr>
            <a:xfrm>
              <a:off x="3333816"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6;p67">
              <a:extLst>
                <a:ext uri="{FF2B5EF4-FFF2-40B4-BE49-F238E27FC236}">
                  <a16:creationId xmlns:a16="http://schemas.microsoft.com/office/drawing/2014/main" id="{B52B66A7-AD78-8F0A-9680-4AB91AB2A42A}"/>
                </a:ext>
              </a:extLst>
            </p:cNvPr>
            <p:cNvSpPr/>
            <p:nvPr/>
          </p:nvSpPr>
          <p:spPr>
            <a:xfrm>
              <a:off x="3275697" y="3400164"/>
              <a:ext cx="15526" cy="220004"/>
            </a:xfrm>
            <a:custGeom>
              <a:avLst/>
              <a:gdLst/>
              <a:ahLst/>
              <a:cxnLst/>
              <a:rect l="l" t="t" r="r" b="b"/>
              <a:pathLst>
                <a:path w="487" h="6901" extrusionOk="0">
                  <a:moveTo>
                    <a:pt x="0" y="1"/>
                  </a:moveTo>
                  <a:lnTo>
                    <a:pt x="0" y="6901"/>
                  </a:lnTo>
                  <a:lnTo>
                    <a:pt x="486" y="6901"/>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7;p67">
              <a:extLst>
                <a:ext uri="{FF2B5EF4-FFF2-40B4-BE49-F238E27FC236}">
                  <a16:creationId xmlns:a16="http://schemas.microsoft.com/office/drawing/2014/main" id="{E8EF4CF7-7C52-0515-47F0-EBF9AC4F7CF7}"/>
                </a:ext>
              </a:extLst>
            </p:cNvPr>
            <p:cNvSpPr/>
            <p:nvPr/>
          </p:nvSpPr>
          <p:spPr>
            <a:xfrm>
              <a:off x="3211712"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8;p67">
              <a:extLst>
                <a:ext uri="{FF2B5EF4-FFF2-40B4-BE49-F238E27FC236}">
                  <a16:creationId xmlns:a16="http://schemas.microsoft.com/office/drawing/2014/main" id="{8F208C2E-8F20-EC01-002C-5CE0AB3F4DAB}"/>
                </a:ext>
              </a:extLst>
            </p:cNvPr>
            <p:cNvSpPr/>
            <p:nvPr/>
          </p:nvSpPr>
          <p:spPr>
            <a:xfrm>
              <a:off x="3141956" y="3400164"/>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9;p67">
              <a:extLst>
                <a:ext uri="{FF2B5EF4-FFF2-40B4-BE49-F238E27FC236}">
                  <a16:creationId xmlns:a16="http://schemas.microsoft.com/office/drawing/2014/main" id="{FC2B5525-D813-59EE-D819-2AE940B656D1}"/>
                </a:ext>
              </a:extLst>
            </p:cNvPr>
            <p:cNvSpPr/>
            <p:nvPr/>
          </p:nvSpPr>
          <p:spPr>
            <a:xfrm>
              <a:off x="2778577" y="3378867"/>
              <a:ext cx="665718" cy="120188"/>
            </a:xfrm>
            <a:custGeom>
              <a:avLst/>
              <a:gdLst/>
              <a:ahLst/>
              <a:cxnLst/>
              <a:rect l="l" t="t" r="r" b="b"/>
              <a:pathLst>
                <a:path w="20882" h="3770" extrusionOk="0">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60;p67">
              <a:extLst>
                <a:ext uri="{FF2B5EF4-FFF2-40B4-BE49-F238E27FC236}">
                  <a16:creationId xmlns:a16="http://schemas.microsoft.com/office/drawing/2014/main" id="{70971BFC-CE54-EFC4-820E-E4DD947E560C}"/>
                </a:ext>
              </a:extLst>
            </p:cNvPr>
            <p:cNvSpPr/>
            <p:nvPr/>
          </p:nvSpPr>
          <p:spPr>
            <a:xfrm>
              <a:off x="2846388" y="3404053"/>
              <a:ext cx="530101" cy="56236"/>
            </a:xfrm>
            <a:custGeom>
              <a:avLst/>
              <a:gdLst/>
              <a:ahLst/>
              <a:cxnLst/>
              <a:rect l="l" t="t" r="r" b="b"/>
              <a:pathLst>
                <a:path w="16628" h="1764" extrusionOk="0">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61;p67">
              <a:extLst>
                <a:ext uri="{FF2B5EF4-FFF2-40B4-BE49-F238E27FC236}">
                  <a16:creationId xmlns:a16="http://schemas.microsoft.com/office/drawing/2014/main" id="{9BD7AAEA-552F-592C-B0E8-1C12E4EFD158}"/>
                </a:ext>
              </a:extLst>
            </p:cNvPr>
            <p:cNvSpPr/>
            <p:nvPr/>
          </p:nvSpPr>
          <p:spPr>
            <a:xfrm>
              <a:off x="2846388" y="3404053"/>
              <a:ext cx="530101" cy="36853"/>
            </a:xfrm>
            <a:custGeom>
              <a:avLst/>
              <a:gdLst/>
              <a:ahLst/>
              <a:cxnLst/>
              <a:rect l="l" t="t" r="r" b="b"/>
              <a:pathLst>
                <a:path w="16628" h="1156" extrusionOk="0">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2;p67">
              <a:extLst>
                <a:ext uri="{FF2B5EF4-FFF2-40B4-BE49-F238E27FC236}">
                  <a16:creationId xmlns:a16="http://schemas.microsoft.com/office/drawing/2014/main" id="{62A7D445-4469-2C68-A93B-6072CBD009DC}"/>
                </a:ext>
              </a:extLst>
            </p:cNvPr>
            <p:cNvSpPr/>
            <p:nvPr/>
          </p:nvSpPr>
          <p:spPr>
            <a:xfrm>
              <a:off x="2802775" y="3323618"/>
              <a:ext cx="665750" cy="156053"/>
            </a:xfrm>
            <a:custGeom>
              <a:avLst/>
              <a:gdLst/>
              <a:ahLst/>
              <a:cxnLst/>
              <a:rect l="l" t="t" r="r" b="b"/>
              <a:pathLst>
                <a:path w="20883" h="4895" extrusionOk="0">
                  <a:moveTo>
                    <a:pt x="1" y="1"/>
                  </a:moveTo>
                  <a:lnTo>
                    <a:pt x="1" y="3010"/>
                  </a:lnTo>
                  <a:cubicBezTo>
                    <a:pt x="1" y="4043"/>
                    <a:pt x="4682" y="4894"/>
                    <a:pt x="10457" y="4894"/>
                  </a:cubicBezTo>
                  <a:cubicBezTo>
                    <a:pt x="16232" y="4894"/>
                    <a:pt x="20883" y="4043"/>
                    <a:pt x="20883" y="3010"/>
                  </a:cubicBezTo>
                  <a:lnTo>
                    <a:pt x="2088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63;p67">
              <a:extLst>
                <a:ext uri="{FF2B5EF4-FFF2-40B4-BE49-F238E27FC236}">
                  <a16:creationId xmlns:a16="http://schemas.microsoft.com/office/drawing/2014/main" id="{0C28DC4E-BF20-FCAC-AD36-B4F14E9AF9D8}"/>
                </a:ext>
              </a:extLst>
            </p:cNvPr>
            <p:cNvSpPr/>
            <p:nvPr/>
          </p:nvSpPr>
          <p:spPr>
            <a:xfrm>
              <a:off x="3404560"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64;p67">
              <a:extLst>
                <a:ext uri="{FF2B5EF4-FFF2-40B4-BE49-F238E27FC236}">
                  <a16:creationId xmlns:a16="http://schemas.microsoft.com/office/drawing/2014/main" id="{BF298AF5-3C89-A29E-1FD6-6709C266634E}"/>
                </a:ext>
              </a:extLst>
            </p:cNvPr>
            <p:cNvSpPr/>
            <p:nvPr/>
          </p:nvSpPr>
          <p:spPr>
            <a:xfrm>
              <a:off x="3358045"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65;p67">
              <a:extLst>
                <a:ext uri="{FF2B5EF4-FFF2-40B4-BE49-F238E27FC236}">
                  <a16:creationId xmlns:a16="http://schemas.microsoft.com/office/drawing/2014/main" id="{165A4FB1-AE9D-43F9-B807-B9AD80BA08E7}"/>
                </a:ext>
              </a:extLst>
            </p:cNvPr>
            <p:cNvSpPr/>
            <p:nvPr/>
          </p:nvSpPr>
          <p:spPr>
            <a:xfrm>
              <a:off x="3299895"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66;p67">
              <a:extLst>
                <a:ext uri="{FF2B5EF4-FFF2-40B4-BE49-F238E27FC236}">
                  <a16:creationId xmlns:a16="http://schemas.microsoft.com/office/drawing/2014/main" id="{3C54C0A7-CB03-AF28-8A8A-4EFC43DA3EBF}"/>
                </a:ext>
              </a:extLst>
            </p:cNvPr>
            <p:cNvSpPr/>
            <p:nvPr/>
          </p:nvSpPr>
          <p:spPr>
            <a:xfrm>
              <a:off x="3235941"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67;p67">
              <a:extLst>
                <a:ext uri="{FF2B5EF4-FFF2-40B4-BE49-F238E27FC236}">
                  <a16:creationId xmlns:a16="http://schemas.microsoft.com/office/drawing/2014/main" id="{2283DF9F-68C2-AA3F-A7B5-85C711E79277}"/>
                </a:ext>
              </a:extLst>
            </p:cNvPr>
            <p:cNvSpPr/>
            <p:nvPr/>
          </p:nvSpPr>
          <p:spPr>
            <a:xfrm>
              <a:off x="2802775" y="3261609"/>
              <a:ext cx="665750" cy="120188"/>
            </a:xfrm>
            <a:custGeom>
              <a:avLst/>
              <a:gdLst/>
              <a:ahLst/>
              <a:cxnLst/>
              <a:rect l="l" t="t" r="r" b="b"/>
              <a:pathLst>
                <a:path w="20883" h="3770" extrusionOk="0">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68;p67">
              <a:extLst>
                <a:ext uri="{FF2B5EF4-FFF2-40B4-BE49-F238E27FC236}">
                  <a16:creationId xmlns:a16="http://schemas.microsoft.com/office/drawing/2014/main" id="{93E034C6-E627-1000-F063-DA906CCCB7DE}"/>
                </a:ext>
              </a:extLst>
            </p:cNvPr>
            <p:cNvSpPr/>
            <p:nvPr/>
          </p:nvSpPr>
          <p:spPr>
            <a:xfrm>
              <a:off x="2870618" y="3286795"/>
              <a:ext cx="530101" cy="56236"/>
            </a:xfrm>
            <a:custGeom>
              <a:avLst/>
              <a:gdLst/>
              <a:ahLst/>
              <a:cxnLst/>
              <a:rect l="l" t="t" r="r" b="b"/>
              <a:pathLst>
                <a:path w="16628" h="1764" extrusionOk="0">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69;p67">
              <a:extLst>
                <a:ext uri="{FF2B5EF4-FFF2-40B4-BE49-F238E27FC236}">
                  <a16:creationId xmlns:a16="http://schemas.microsoft.com/office/drawing/2014/main" id="{DE110960-A3AF-B0BD-079D-181C7D0AC0BB}"/>
                </a:ext>
              </a:extLst>
            </p:cNvPr>
            <p:cNvSpPr/>
            <p:nvPr/>
          </p:nvSpPr>
          <p:spPr>
            <a:xfrm>
              <a:off x="2870618" y="3286795"/>
              <a:ext cx="530101" cy="36853"/>
            </a:xfrm>
            <a:custGeom>
              <a:avLst/>
              <a:gdLst/>
              <a:ahLst/>
              <a:cxnLst/>
              <a:rect l="l" t="t" r="r" b="b"/>
              <a:pathLst>
                <a:path w="16628" h="1156" extrusionOk="0">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70;p67">
              <a:extLst>
                <a:ext uri="{FF2B5EF4-FFF2-40B4-BE49-F238E27FC236}">
                  <a16:creationId xmlns:a16="http://schemas.microsoft.com/office/drawing/2014/main" id="{43D6C95C-2BCC-3581-5682-3C3A3A6CD800}"/>
                </a:ext>
              </a:extLst>
            </p:cNvPr>
            <p:cNvSpPr/>
            <p:nvPr/>
          </p:nvSpPr>
          <p:spPr>
            <a:xfrm>
              <a:off x="2764996" y="3214106"/>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71;p67">
              <a:extLst>
                <a:ext uri="{FF2B5EF4-FFF2-40B4-BE49-F238E27FC236}">
                  <a16:creationId xmlns:a16="http://schemas.microsoft.com/office/drawing/2014/main" id="{DCBBF3E1-DC9A-2146-DE26-FD6F375003D8}"/>
                </a:ext>
              </a:extLst>
            </p:cNvPr>
            <p:cNvSpPr/>
            <p:nvPr/>
          </p:nvSpPr>
          <p:spPr>
            <a:xfrm>
              <a:off x="2764996" y="3152098"/>
              <a:ext cx="665750" cy="120188"/>
            </a:xfrm>
            <a:custGeom>
              <a:avLst/>
              <a:gdLst/>
              <a:ahLst/>
              <a:cxnLst/>
              <a:rect l="l" t="t" r="r" b="b"/>
              <a:pathLst>
                <a:path w="20883" h="3770" extrusionOk="0">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2;p67">
              <a:extLst>
                <a:ext uri="{FF2B5EF4-FFF2-40B4-BE49-F238E27FC236}">
                  <a16:creationId xmlns:a16="http://schemas.microsoft.com/office/drawing/2014/main" id="{E825C3DD-8A1B-477A-E07B-26543584B938}"/>
                </a:ext>
              </a:extLst>
            </p:cNvPr>
            <p:cNvSpPr/>
            <p:nvPr/>
          </p:nvSpPr>
          <p:spPr>
            <a:xfrm>
              <a:off x="2832839" y="3178272"/>
              <a:ext cx="530069" cy="56236"/>
            </a:xfrm>
            <a:custGeom>
              <a:avLst/>
              <a:gdLst/>
              <a:ahLst/>
              <a:cxnLst/>
              <a:rect l="l" t="t" r="r" b="b"/>
              <a:pathLst>
                <a:path w="16627" h="1764" extrusionOk="0">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3;p67">
              <a:extLst>
                <a:ext uri="{FF2B5EF4-FFF2-40B4-BE49-F238E27FC236}">
                  <a16:creationId xmlns:a16="http://schemas.microsoft.com/office/drawing/2014/main" id="{8D3A21DA-3D25-75BD-5AF0-05ADC8C5B752}"/>
                </a:ext>
              </a:extLst>
            </p:cNvPr>
            <p:cNvSpPr/>
            <p:nvPr/>
          </p:nvSpPr>
          <p:spPr>
            <a:xfrm>
              <a:off x="2832839" y="3178272"/>
              <a:ext cx="530069" cy="35865"/>
            </a:xfrm>
            <a:custGeom>
              <a:avLst/>
              <a:gdLst/>
              <a:ahLst/>
              <a:cxnLst/>
              <a:rect l="l" t="t" r="r" b="b"/>
              <a:pathLst>
                <a:path w="16627" h="1125" extrusionOk="0">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4;p67">
              <a:extLst>
                <a:ext uri="{FF2B5EF4-FFF2-40B4-BE49-F238E27FC236}">
                  <a16:creationId xmlns:a16="http://schemas.microsoft.com/office/drawing/2014/main" id="{34860FC4-A94B-FDD5-7044-71B54BDE24FE}"/>
                </a:ext>
              </a:extLst>
            </p:cNvPr>
            <p:cNvSpPr/>
            <p:nvPr/>
          </p:nvSpPr>
          <p:spPr>
            <a:xfrm>
              <a:off x="2796973" y="3105583"/>
              <a:ext cx="666706" cy="156053"/>
            </a:xfrm>
            <a:custGeom>
              <a:avLst/>
              <a:gdLst/>
              <a:ahLst/>
              <a:cxnLst/>
              <a:rect l="l" t="t" r="r" b="b"/>
              <a:pathLst>
                <a:path w="20913" h="4895" extrusionOk="0">
                  <a:moveTo>
                    <a:pt x="1" y="1"/>
                  </a:moveTo>
                  <a:lnTo>
                    <a:pt x="1" y="3010"/>
                  </a:lnTo>
                  <a:cubicBezTo>
                    <a:pt x="1" y="4043"/>
                    <a:pt x="4682" y="4894"/>
                    <a:pt x="10457"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5;p67">
              <a:extLst>
                <a:ext uri="{FF2B5EF4-FFF2-40B4-BE49-F238E27FC236}">
                  <a16:creationId xmlns:a16="http://schemas.microsoft.com/office/drawing/2014/main" id="{A011FF0C-88FC-9452-C489-EFD516ACCEA3}"/>
                </a:ext>
              </a:extLst>
            </p:cNvPr>
            <p:cNvSpPr/>
            <p:nvPr/>
          </p:nvSpPr>
          <p:spPr>
            <a:xfrm>
              <a:off x="2796973" y="3043575"/>
              <a:ext cx="666706" cy="120188"/>
            </a:xfrm>
            <a:custGeom>
              <a:avLst/>
              <a:gdLst/>
              <a:ahLst/>
              <a:cxnLst/>
              <a:rect l="l" t="t" r="r" b="b"/>
              <a:pathLst>
                <a:path w="20913" h="3770" extrusionOk="0">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6;p67">
              <a:extLst>
                <a:ext uri="{FF2B5EF4-FFF2-40B4-BE49-F238E27FC236}">
                  <a16:creationId xmlns:a16="http://schemas.microsoft.com/office/drawing/2014/main" id="{968C5B09-664D-BCD7-5C34-C4C261038170}"/>
                </a:ext>
              </a:extLst>
            </p:cNvPr>
            <p:cNvSpPr/>
            <p:nvPr/>
          </p:nvSpPr>
          <p:spPr>
            <a:xfrm>
              <a:off x="2865772" y="3069717"/>
              <a:ext cx="529112" cy="55280"/>
            </a:xfrm>
            <a:custGeom>
              <a:avLst/>
              <a:gdLst/>
              <a:ahLst/>
              <a:cxnLst/>
              <a:rect l="l" t="t" r="r" b="b"/>
              <a:pathLst>
                <a:path w="16597" h="1734" extrusionOk="0">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7;p67">
              <a:extLst>
                <a:ext uri="{FF2B5EF4-FFF2-40B4-BE49-F238E27FC236}">
                  <a16:creationId xmlns:a16="http://schemas.microsoft.com/office/drawing/2014/main" id="{4D2643DC-0432-8C38-B3E9-2B89976964F8}"/>
                </a:ext>
              </a:extLst>
            </p:cNvPr>
            <p:cNvSpPr/>
            <p:nvPr/>
          </p:nvSpPr>
          <p:spPr>
            <a:xfrm>
              <a:off x="2865772" y="3069717"/>
              <a:ext cx="529112" cy="35897"/>
            </a:xfrm>
            <a:custGeom>
              <a:avLst/>
              <a:gdLst/>
              <a:ahLst/>
              <a:cxnLst/>
              <a:rect l="l" t="t" r="r" b="b"/>
              <a:pathLst>
                <a:path w="16597" h="1126" extrusionOk="0">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8;p67">
              <a:extLst>
                <a:ext uri="{FF2B5EF4-FFF2-40B4-BE49-F238E27FC236}">
                  <a16:creationId xmlns:a16="http://schemas.microsoft.com/office/drawing/2014/main" id="{64B40C7A-9A5B-D4DB-C9B9-29BEAEC55A81}"/>
                </a:ext>
              </a:extLst>
            </p:cNvPr>
            <p:cNvSpPr/>
            <p:nvPr/>
          </p:nvSpPr>
          <p:spPr>
            <a:xfrm>
              <a:off x="2764996" y="2986380"/>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9;p67">
              <a:extLst>
                <a:ext uri="{FF2B5EF4-FFF2-40B4-BE49-F238E27FC236}">
                  <a16:creationId xmlns:a16="http://schemas.microsoft.com/office/drawing/2014/main" id="{AD308380-0B77-8985-B9B9-CE1ACE659E42}"/>
                </a:ext>
              </a:extLst>
            </p:cNvPr>
            <p:cNvSpPr/>
            <p:nvPr/>
          </p:nvSpPr>
          <p:spPr>
            <a:xfrm>
              <a:off x="2812467" y="2946657"/>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80;p67">
              <a:extLst>
                <a:ext uri="{FF2B5EF4-FFF2-40B4-BE49-F238E27FC236}">
                  <a16:creationId xmlns:a16="http://schemas.microsoft.com/office/drawing/2014/main" id="{15E005C7-298B-49B1-3263-5C11FC3EA55E}"/>
                </a:ext>
              </a:extLst>
            </p:cNvPr>
            <p:cNvSpPr/>
            <p:nvPr/>
          </p:nvSpPr>
          <p:spPr>
            <a:xfrm>
              <a:off x="2982073" y="2946657"/>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1;p67">
              <a:extLst>
                <a:ext uri="{FF2B5EF4-FFF2-40B4-BE49-F238E27FC236}">
                  <a16:creationId xmlns:a16="http://schemas.microsoft.com/office/drawing/2014/main" id="{CFB4665D-E5D2-19B7-778D-5EE7723C37D9}"/>
                </a:ext>
              </a:extLst>
            </p:cNvPr>
            <p:cNvSpPr/>
            <p:nvPr/>
          </p:nvSpPr>
          <p:spPr>
            <a:xfrm>
              <a:off x="2764996" y="2924372"/>
              <a:ext cx="665750" cy="120188"/>
            </a:xfrm>
            <a:custGeom>
              <a:avLst/>
              <a:gdLst/>
              <a:ahLst/>
              <a:cxnLst/>
              <a:rect l="l" t="t" r="r" b="b"/>
              <a:pathLst>
                <a:path w="20883" h="3770" extrusionOk="0">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2;p67">
              <a:extLst>
                <a:ext uri="{FF2B5EF4-FFF2-40B4-BE49-F238E27FC236}">
                  <a16:creationId xmlns:a16="http://schemas.microsoft.com/office/drawing/2014/main" id="{75BA62BD-E082-0E00-0624-CE27477A9CEC}"/>
                </a:ext>
              </a:extLst>
            </p:cNvPr>
            <p:cNvSpPr/>
            <p:nvPr/>
          </p:nvSpPr>
          <p:spPr>
            <a:xfrm>
              <a:off x="2832839" y="2950546"/>
              <a:ext cx="530069" cy="55248"/>
            </a:xfrm>
            <a:custGeom>
              <a:avLst/>
              <a:gdLst/>
              <a:ahLst/>
              <a:cxnLst/>
              <a:rect l="l" t="t" r="r" b="b"/>
              <a:pathLst>
                <a:path w="16627" h="1733" extrusionOk="0">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3;p67">
              <a:extLst>
                <a:ext uri="{FF2B5EF4-FFF2-40B4-BE49-F238E27FC236}">
                  <a16:creationId xmlns:a16="http://schemas.microsoft.com/office/drawing/2014/main" id="{C129AF36-961C-BAE7-E4F5-92175E79C60F}"/>
                </a:ext>
              </a:extLst>
            </p:cNvPr>
            <p:cNvSpPr/>
            <p:nvPr/>
          </p:nvSpPr>
          <p:spPr>
            <a:xfrm>
              <a:off x="2832839" y="2950546"/>
              <a:ext cx="530069" cy="35865"/>
            </a:xfrm>
            <a:custGeom>
              <a:avLst/>
              <a:gdLst/>
              <a:ahLst/>
              <a:cxnLst/>
              <a:rect l="l" t="t" r="r" b="b"/>
              <a:pathLst>
                <a:path w="16627" h="1125" extrusionOk="0">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4;p67">
              <a:extLst>
                <a:ext uri="{FF2B5EF4-FFF2-40B4-BE49-F238E27FC236}">
                  <a16:creationId xmlns:a16="http://schemas.microsoft.com/office/drawing/2014/main" id="{EC2F18D9-FEE6-9D3E-0C1A-D86B6C66757B}"/>
                </a:ext>
              </a:extLst>
            </p:cNvPr>
            <p:cNvSpPr/>
            <p:nvPr/>
          </p:nvSpPr>
          <p:spPr>
            <a:xfrm>
              <a:off x="2827993" y="2880759"/>
              <a:ext cx="666706" cy="156053"/>
            </a:xfrm>
            <a:custGeom>
              <a:avLst/>
              <a:gdLst/>
              <a:ahLst/>
              <a:cxnLst/>
              <a:rect l="l" t="t" r="r" b="b"/>
              <a:pathLst>
                <a:path w="20913" h="4895" extrusionOk="0">
                  <a:moveTo>
                    <a:pt x="0" y="1"/>
                  </a:moveTo>
                  <a:lnTo>
                    <a:pt x="0" y="3010"/>
                  </a:lnTo>
                  <a:cubicBezTo>
                    <a:pt x="0" y="4043"/>
                    <a:pt x="4681" y="4894"/>
                    <a:pt x="10456"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5;p67">
              <a:extLst>
                <a:ext uri="{FF2B5EF4-FFF2-40B4-BE49-F238E27FC236}">
                  <a16:creationId xmlns:a16="http://schemas.microsoft.com/office/drawing/2014/main" id="{1D09F8A9-D0C3-BFCE-6FD9-F8D64108AD47}"/>
                </a:ext>
              </a:extLst>
            </p:cNvPr>
            <p:cNvSpPr/>
            <p:nvPr/>
          </p:nvSpPr>
          <p:spPr>
            <a:xfrm>
              <a:off x="2835740" y="2841035"/>
              <a:ext cx="15526" cy="220004"/>
            </a:xfrm>
            <a:custGeom>
              <a:avLst/>
              <a:gdLst/>
              <a:ahLst/>
              <a:cxnLst/>
              <a:rect l="l" t="t" r="r" b="b"/>
              <a:pathLst>
                <a:path w="487" h="6901" extrusionOk="0">
                  <a:moveTo>
                    <a:pt x="0" y="1"/>
                  </a:moveTo>
                  <a:lnTo>
                    <a:pt x="0" y="6900"/>
                  </a:lnTo>
                  <a:lnTo>
                    <a:pt x="487" y="690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6;p67">
              <a:extLst>
                <a:ext uri="{FF2B5EF4-FFF2-40B4-BE49-F238E27FC236}">
                  <a16:creationId xmlns:a16="http://schemas.microsoft.com/office/drawing/2014/main" id="{B114DA69-E2E9-51FE-E80C-51B44CFFE241}"/>
                </a:ext>
              </a:extLst>
            </p:cNvPr>
            <p:cNvSpPr/>
            <p:nvPr/>
          </p:nvSpPr>
          <p:spPr>
            <a:xfrm>
              <a:off x="2981085" y="2841035"/>
              <a:ext cx="16514" cy="220004"/>
            </a:xfrm>
            <a:custGeom>
              <a:avLst/>
              <a:gdLst/>
              <a:ahLst/>
              <a:cxnLst/>
              <a:rect l="l" t="t" r="r" b="b"/>
              <a:pathLst>
                <a:path w="518" h="6901" extrusionOk="0">
                  <a:moveTo>
                    <a:pt x="1" y="1"/>
                  </a:moveTo>
                  <a:lnTo>
                    <a:pt x="1" y="6900"/>
                  </a:lnTo>
                  <a:lnTo>
                    <a:pt x="518" y="690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7;p67">
              <a:extLst>
                <a:ext uri="{FF2B5EF4-FFF2-40B4-BE49-F238E27FC236}">
                  <a16:creationId xmlns:a16="http://schemas.microsoft.com/office/drawing/2014/main" id="{006DD730-5FAE-8423-3F9D-A5D79887E9D0}"/>
                </a:ext>
              </a:extLst>
            </p:cNvPr>
            <p:cNvSpPr/>
            <p:nvPr/>
          </p:nvSpPr>
          <p:spPr>
            <a:xfrm>
              <a:off x="2827993" y="2818750"/>
              <a:ext cx="666706" cy="121144"/>
            </a:xfrm>
            <a:custGeom>
              <a:avLst/>
              <a:gdLst/>
              <a:ahLst/>
              <a:cxnLst/>
              <a:rect l="l" t="t" r="r" b="b"/>
              <a:pathLst>
                <a:path w="20913" h="3800" extrusionOk="0">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8;p67">
              <a:extLst>
                <a:ext uri="{FF2B5EF4-FFF2-40B4-BE49-F238E27FC236}">
                  <a16:creationId xmlns:a16="http://schemas.microsoft.com/office/drawing/2014/main" id="{32468F41-781A-230E-D04B-B08BE011B766}"/>
                </a:ext>
              </a:extLst>
            </p:cNvPr>
            <p:cNvSpPr/>
            <p:nvPr/>
          </p:nvSpPr>
          <p:spPr>
            <a:xfrm>
              <a:off x="2896792" y="2844924"/>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9;p67">
              <a:extLst>
                <a:ext uri="{FF2B5EF4-FFF2-40B4-BE49-F238E27FC236}">
                  <a16:creationId xmlns:a16="http://schemas.microsoft.com/office/drawing/2014/main" id="{A0C8C784-5981-CB5E-7B1F-D996B2E2D851}"/>
                </a:ext>
              </a:extLst>
            </p:cNvPr>
            <p:cNvSpPr/>
            <p:nvPr/>
          </p:nvSpPr>
          <p:spPr>
            <a:xfrm>
              <a:off x="2896792" y="2844924"/>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90;p67">
              <a:extLst>
                <a:ext uri="{FF2B5EF4-FFF2-40B4-BE49-F238E27FC236}">
                  <a16:creationId xmlns:a16="http://schemas.microsoft.com/office/drawing/2014/main" id="{874474F1-8DFB-0DAF-681B-05DB3C1F4451}"/>
                </a:ext>
              </a:extLst>
            </p:cNvPr>
            <p:cNvSpPr/>
            <p:nvPr/>
          </p:nvSpPr>
          <p:spPr>
            <a:xfrm>
              <a:off x="2792127" y="2765445"/>
              <a:ext cx="665750" cy="156053"/>
            </a:xfrm>
            <a:custGeom>
              <a:avLst/>
              <a:gdLst/>
              <a:ahLst/>
              <a:cxnLst/>
              <a:rect l="l" t="t" r="r" b="b"/>
              <a:pathLst>
                <a:path w="20883" h="4895" extrusionOk="0">
                  <a:moveTo>
                    <a:pt x="1" y="1"/>
                  </a:moveTo>
                  <a:lnTo>
                    <a:pt x="1" y="3010"/>
                  </a:lnTo>
                  <a:cubicBezTo>
                    <a:pt x="1" y="4043"/>
                    <a:pt x="4651" y="4894"/>
                    <a:pt x="10426" y="4894"/>
                  </a:cubicBezTo>
                  <a:cubicBezTo>
                    <a:pt x="16202" y="4894"/>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1;p67">
              <a:extLst>
                <a:ext uri="{FF2B5EF4-FFF2-40B4-BE49-F238E27FC236}">
                  <a16:creationId xmlns:a16="http://schemas.microsoft.com/office/drawing/2014/main" id="{A872F861-9C65-D5CE-D3DF-38E3DCD5FF4D}"/>
                </a:ext>
              </a:extLst>
            </p:cNvPr>
            <p:cNvSpPr/>
            <p:nvPr/>
          </p:nvSpPr>
          <p:spPr>
            <a:xfrm>
              <a:off x="2798917"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2;p67">
              <a:extLst>
                <a:ext uri="{FF2B5EF4-FFF2-40B4-BE49-F238E27FC236}">
                  <a16:creationId xmlns:a16="http://schemas.microsoft.com/office/drawing/2014/main" id="{4DE918FA-BE7A-1A35-378C-02C2F93D0A6E}"/>
                </a:ext>
              </a:extLst>
            </p:cNvPr>
            <p:cNvSpPr/>
            <p:nvPr/>
          </p:nvSpPr>
          <p:spPr>
            <a:xfrm>
              <a:off x="2839629" y="2725721"/>
              <a:ext cx="16482" cy="220004"/>
            </a:xfrm>
            <a:custGeom>
              <a:avLst/>
              <a:gdLst/>
              <a:ahLst/>
              <a:cxnLst/>
              <a:rect l="l" t="t" r="r" b="b"/>
              <a:pathLst>
                <a:path w="517" h="6901"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3;p67">
              <a:extLst>
                <a:ext uri="{FF2B5EF4-FFF2-40B4-BE49-F238E27FC236}">
                  <a16:creationId xmlns:a16="http://schemas.microsoft.com/office/drawing/2014/main" id="{754DEBB8-57AB-AD92-45E3-90945CA5EC1A}"/>
                </a:ext>
              </a:extLst>
            </p:cNvPr>
            <p:cNvSpPr/>
            <p:nvPr/>
          </p:nvSpPr>
          <p:spPr>
            <a:xfrm>
              <a:off x="2945251" y="2725721"/>
              <a:ext cx="15526" cy="220004"/>
            </a:xfrm>
            <a:custGeom>
              <a:avLst/>
              <a:gdLst/>
              <a:ahLst/>
              <a:cxnLst/>
              <a:rect l="l" t="t" r="r" b="b"/>
              <a:pathLst>
                <a:path w="487" h="6901"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4;p67">
              <a:extLst>
                <a:ext uri="{FF2B5EF4-FFF2-40B4-BE49-F238E27FC236}">
                  <a16:creationId xmlns:a16="http://schemas.microsoft.com/office/drawing/2014/main" id="{9EFFA2CC-228B-17E6-E7FB-D8CEB73A614F}"/>
                </a:ext>
              </a:extLst>
            </p:cNvPr>
            <p:cNvSpPr/>
            <p:nvPr/>
          </p:nvSpPr>
          <p:spPr>
            <a:xfrm>
              <a:off x="3009204"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5;p67">
              <a:extLst>
                <a:ext uri="{FF2B5EF4-FFF2-40B4-BE49-F238E27FC236}">
                  <a16:creationId xmlns:a16="http://schemas.microsoft.com/office/drawing/2014/main" id="{F3DDF7F8-1894-0DCF-F7FF-E6A1368B18AC}"/>
                </a:ext>
              </a:extLst>
            </p:cNvPr>
            <p:cNvSpPr/>
            <p:nvPr/>
          </p:nvSpPr>
          <p:spPr>
            <a:xfrm>
              <a:off x="2792127" y="2703436"/>
              <a:ext cx="665750" cy="120188"/>
            </a:xfrm>
            <a:custGeom>
              <a:avLst/>
              <a:gdLst/>
              <a:ahLst/>
              <a:cxnLst/>
              <a:rect l="l" t="t" r="r" b="b"/>
              <a:pathLst>
                <a:path w="20883" h="3770" extrusionOk="0">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6;p67">
              <a:extLst>
                <a:ext uri="{FF2B5EF4-FFF2-40B4-BE49-F238E27FC236}">
                  <a16:creationId xmlns:a16="http://schemas.microsoft.com/office/drawing/2014/main" id="{E88B11D9-FC5A-0D75-D059-1FBFABDF7DA2}"/>
                </a:ext>
              </a:extLst>
            </p:cNvPr>
            <p:cNvSpPr/>
            <p:nvPr/>
          </p:nvSpPr>
          <p:spPr>
            <a:xfrm>
              <a:off x="2859969" y="2729611"/>
              <a:ext cx="530069" cy="55248"/>
            </a:xfrm>
            <a:custGeom>
              <a:avLst/>
              <a:gdLst/>
              <a:ahLst/>
              <a:cxnLst/>
              <a:rect l="l" t="t" r="r" b="b"/>
              <a:pathLst>
                <a:path w="16627" h="1733" extrusionOk="0">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7;p67">
              <a:extLst>
                <a:ext uri="{FF2B5EF4-FFF2-40B4-BE49-F238E27FC236}">
                  <a16:creationId xmlns:a16="http://schemas.microsoft.com/office/drawing/2014/main" id="{BD184921-922A-76A9-CD20-2BA9A1CC0F48}"/>
                </a:ext>
              </a:extLst>
            </p:cNvPr>
            <p:cNvSpPr/>
            <p:nvPr/>
          </p:nvSpPr>
          <p:spPr>
            <a:xfrm>
              <a:off x="2859969" y="2729611"/>
              <a:ext cx="530069" cy="35865"/>
            </a:xfrm>
            <a:custGeom>
              <a:avLst/>
              <a:gdLst/>
              <a:ahLst/>
              <a:cxnLst/>
              <a:rect l="l" t="t" r="r" b="b"/>
              <a:pathLst>
                <a:path w="16627" h="1125" extrusionOk="0">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8;p67">
              <a:extLst>
                <a:ext uri="{FF2B5EF4-FFF2-40B4-BE49-F238E27FC236}">
                  <a16:creationId xmlns:a16="http://schemas.microsoft.com/office/drawing/2014/main" id="{1A92B72B-3E8C-73FB-DDFF-3A15A9A99F13}"/>
                </a:ext>
              </a:extLst>
            </p:cNvPr>
            <p:cNvSpPr/>
            <p:nvPr/>
          </p:nvSpPr>
          <p:spPr>
            <a:xfrm>
              <a:off x="2827993" y="2655934"/>
              <a:ext cx="666706" cy="156053"/>
            </a:xfrm>
            <a:custGeom>
              <a:avLst/>
              <a:gdLst/>
              <a:ahLst/>
              <a:cxnLst/>
              <a:rect l="l" t="t" r="r" b="b"/>
              <a:pathLst>
                <a:path w="20913" h="4895" extrusionOk="0">
                  <a:moveTo>
                    <a:pt x="0" y="1"/>
                  </a:moveTo>
                  <a:lnTo>
                    <a:pt x="0" y="3010"/>
                  </a:lnTo>
                  <a:cubicBezTo>
                    <a:pt x="0" y="4074"/>
                    <a:pt x="4681" y="4895"/>
                    <a:pt x="10456" y="4895"/>
                  </a:cubicBezTo>
                  <a:cubicBezTo>
                    <a:pt x="16232" y="4895"/>
                    <a:pt x="20913" y="4074"/>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9;p67">
              <a:extLst>
                <a:ext uri="{FF2B5EF4-FFF2-40B4-BE49-F238E27FC236}">
                  <a16:creationId xmlns:a16="http://schemas.microsoft.com/office/drawing/2014/main" id="{1F7B7018-A0AA-1CB5-98D8-4B4E9FBDB8F6}"/>
                </a:ext>
              </a:extLst>
            </p:cNvPr>
            <p:cNvSpPr/>
            <p:nvPr/>
          </p:nvSpPr>
          <p:spPr>
            <a:xfrm>
              <a:off x="2835740" y="2616210"/>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00;p67">
              <a:extLst>
                <a:ext uri="{FF2B5EF4-FFF2-40B4-BE49-F238E27FC236}">
                  <a16:creationId xmlns:a16="http://schemas.microsoft.com/office/drawing/2014/main" id="{77FD61B3-8ACE-B527-5EB9-AA4988881399}"/>
                </a:ext>
              </a:extLst>
            </p:cNvPr>
            <p:cNvSpPr/>
            <p:nvPr/>
          </p:nvSpPr>
          <p:spPr>
            <a:xfrm>
              <a:off x="2981085" y="2616210"/>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1;p67">
              <a:extLst>
                <a:ext uri="{FF2B5EF4-FFF2-40B4-BE49-F238E27FC236}">
                  <a16:creationId xmlns:a16="http://schemas.microsoft.com/office/drawing/2014/main" id="{8ED1F760-284C-1183-2DE9-030A30B3E3CA}"/>
                </a:ext>
              </a:extLst>
            </p:cNvPr>
            <p:cNvSpPr/>
            <p:nvPr/>
          </p:nvSpPr>
          <p:spPr>
            <a:xfrm>
              <a:off x="2827993" y="2594914"/>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2;p67">
              <a:extLst>
                <a:ext uri="{FF2B5EF4-FFF2-40B4-BE49-F238E27FC236}">
                  <a16:creationId xmlns:a16="http://schemas.microsoft.com/office/drawing/2014/main" id="{EF03281B-C20D-699A-01E7-14252124D1AC}"/>
                </a:ext>
              </a:extLst>
            </p:cNvPr>
            <p:cNvSpPr/>
            <p:nvPr/>
          </p:nvSpPr>
          <p:spPr>
            <a:xfrm>
              <a:off x="2896792" y="2620100"/>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3;p67">
              <a:extLst>
                <a:ext uri="{FF2B5EF4-FFF2-40B4-BE49-F238E27FC236}">
                  <a16:creationId xmlns:a16="http://schemas.microsoft.com/office/drawing/2014/main" id="{BF6C1475-3889-F0F1-E159-E9C6ED860E27}"/>
                </a:ext>
              </a:extLst>
            </p:cNvPr>
            <p:cNvSpPr/>
            <p:nvPr/>
          </p:nvSpPr>
          <p:spPr>
            <a:xfrm>
              <a:off x="2896792" y="2620100"/>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4;p67">
              <a:extLst>
                <a:ext uri="{FF2B5EF4-FFF2-40B4-BE49-F238E27FC236}">
                  <a16:creationId xmlns:a16="http://schemas.microsoft.com/office/drawing/2014/main" id="{0EDD245D-4CB6-2C4D-009C-65D242A496C3}"/>
                </a:ext>
              </a:extLst>
            </p:cNvPr>
            <p:cNvSpPr/>
            <p:nvPr/>
          </p:nvSpPr>
          <p:spPr>
            <a:xfrm>
              <a:off x="2466527" y="3363341"/>
              <a:ext cx="534946" cy="625135"/>
            </a:xfrm>
            <a:custGeom>
              <a:avLst/>
              <a:gdLst/>
              <a:ahLst/>
              <a:cxnLst/>
              <a:rect l="l" t="t" r="r" b="b"/>
              <a:pathLst>
                <a:path w="16780" h="19609" extrusionOk="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5;p67">
              <a:extLst>
                <a:ext uri="{FF2B5EF4-FFF2-40B4-BE49-F238E27FC236}">
                  <a16:creationId xmlns:a16="http://schemas.microsoft.com/office/drawing/2014/main" id="{3B432BDB-D865-9AAC-2A47-BBA17B855AA3}"/>
                </a:ext>
              </a:extLst>
            </p:cNvPr>
            <p:cNvSpPr/>
            <p:nvPr/>
          </p:nvSpPr>
          <p:spPr>
            <a:xfrm>
              <a:off x="2269821" y="3343320"/>
              <a:ext cx="692880" cy="626346"/>
            </a:xfrm>
            <a:custGeom>
              <a:avLst/>
              <a:gdLst/>
              <a:ahLst/>
              <a:cxnLst/>
              <a:rect l="l" t="t" r="r" b="b"/>
              <a:pathLst>
                <a:path w="21734" h="19647" extrusionOk="0">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6;p67">
              <a:extLst>
                <a:ext uri="{FF2B5EF4-FFF2-40B4-BE49-F238E27FC236}">
                  <a16:creationId xmlns:a16="http://schemas.microsoft.com/office/drawing/2014/main" id="{30F85507-6991-D119-47C7-179F5B4D4741}"/>
                </a:ext>
              </a:extLst>
            </p:cNvPr>
            <p:cNvSpPr/>
            <p:nvPr/>
          </p:nvSpPr>
          <p:spPr>
            <a:xfrm>
              <a:off x="2355103" y="3414925"/>
              <a:ext cx="522322" cy="483141"/>
            </a:xfrm>
            <a:custGeom>
              <a:avLst/>
              <a:gdLst/>
              <a:ahLst/>
              <a:cxnLst/>
              <a:rect l="l" t="t" r="r" b="b"/>
              <a:pathLst>
                <a:path w="16384" h="15155" extrusionOk="0">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7;p67">
              <a:extLst>
                <a:ext uri="{FF2B5EF4-FFF2-40B4-BE49-F238E27FC236}">
                  <a16:creationId xmlns:a16="http://schemas.microsoft.com/office/drawing/2014/main" id="{597BC05C-3E73-2929-1A3F-77D9F9867AEA}"/>
                </a:ext>
              </a:extLst>
            </p:cNvPr>
            <p:cNvSpPr/>
            <p:nvPr/>
          </p:nvSpPr>
          <p:spPr>
            <a:xfrm>
              <a:off x="2355103" y="3414702"/>
              <a:ext cx="281022" cy="483747"/>
            </a:xfrm>
            <a:custGeom>
              <a:avLst/>
              <a:gdLst/>
              <a:ahLst/>
              <a:cxnLst/>
              <a:rect l="l" t="t" r="r" b="b"/>
              <a:pathLst>
                <a:path w="8815" h="15174" extrusionOk="0">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8;p67">
              <a:extLst>
                <a:ext uri="{FF2B5EF4-FFF2-40B4-BE49-F238E27FC236}">
                  <a16:creationId xmlns:a16="http://schemas.microsoft.com/office/drawing/2014/main" id="{6FE1B9F8-E7C1-9727-FB64-185F380FE0C0}"/>
                </a:ext>
              </a:extLst>
            </p:cNvPr>
            <p:cNvSpPr/>
            <p:nvPr/>
          </p:nvSpPr>
          <p:spPr>
            <a:xfrm>
              <a:off x="2491713" y="3504415"/>
              <a:ext cx="246177" cy="284019"/>
            </a:xfrm>
            <a:custGeom>
              <a:avLst/>
              <a:gdLst/>
              <a:ahLst/>
              <a:cxnLst/>
              <a:rect l="l" t="t" r="r" b="b"/>
              <a:pathLst>
                <a:path w="7722" h="8909" extrusionOk="0">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09;p67">
              <a:extLst>
                <a:ext uri="{FF2B5EF4-FFF2-40B4-BE49-F238E27FC236}">
                  <a16:creationId xmlns:a16="http://schemas.microsoft.com/office/drawing/2014/main" id="{595BE469-3197-B12A-CC62-8619E19CB270}"/>
                </a:ext>
              </a:extLst>
            </p:cNvPr>
            <p:cNvSpPr/>
            <p:nvPr/>
          </p:nvSpPr>
          <p:spPr>
            <a:xfrm>
              <a:off x="3015006" y="3332353"/>
              <a:ext cx="501982" cy="732124"/>
            </a:xfrm>
            <a:custGeom>
              <a:avLst/>
              <a:gdLst/>
              <a:ahLst/>
              <a:cxnLst/>
              <a:rect l="l" t="t" r="r" b="b"/>
              <a:pathLst>
                <a:path w="15746" h="22965" extrusionOk="0">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10;p67">
              <a:extLst>
                <a:ext uri="{FF2B5EF4-FFF2-40B4-BE49-F238E27FC236}">
                  <a16:creationId xmlns:a16="http://schemas.microsoft.com/office/drawing/2014/main" id="{D89DA8E4-029F-1060-3761-51142AF8720E}"/>
                </a:ext>
              </a:extLst>
            </p:cNvPr>
            <p:cNvSpPr/>
            <p:nvPr/>
          </p:nvSpPr>
          <p:spPr>
            <a:xfrm>
              <a:off x="3093497" y="3322151"/>
              <a:ext cx="711307" cy="724569"/>
            </a:xfrm>
            <a:custGeom>
              <a:avLst/>
              <a:gdLst/>
              <a:ahLst/>
              <a:cxnLst/>
              <a:rect l="l" t="t" r="r" b="b"/>
              <a:pathLst>
                <a:path w="22312" h="22728" extrusionOk="0">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11;p67">
              <a:extLst>
                <a:ext uri="{FF2B5EF4-FFF2-40B4-BE49-F238E27FC236}">
                  <a16:creationId xmlns:a16="http://schemas.microsoft.com/office/drawing/2014/main" id="{E247C5E0-D79C-9DE4-2BD0-4C7F6F749A44}"/>
                </a:ext>
              </a:extLst>
            </p:cNvPr>
            <p:cNvSpPr/>
            <p:nvPr/>
          </p:nvSpPr>
          <p:spPr>
            <a:xfrm>
              <a:off x="3181680" y="3402906"/>
              <a:ext cx="533958" cy="562427"/>
            </a:xfrm>
            <a:custGeom>
              <a:avLst/>
              <a:gdLst/>
              <a:ahLst/>
              <a:cxnLst/>
              <a:rect l="l" t="t" r="r" b="b"/>
              <a:pathLst>
                <a:path w="16749" h="17642" extrusionOk="0">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12;p67">
              <a:extLst>
                <a:ext uri="{FF2B5EF4-FFF2-40B4-BE49-F238E27FC236}">
                  <a16:creationId xmlns:a16="http://schemas.microsoft.com/office/drawing/2014/main" id="{A51C93F3-59A7-62AA-14A9-4FACAA28F3CF}"/>
                </a:ext>
              </a:extLst>
            </p:cNvPr>
            <p:cNvSpPr/>
            <p:nvPr/>
          </p:nvSpPr>
          <p:spPr>
            <a:xfrm>
              <a:off x="3390022" y="3408899"/>
              <a:ext cx="325622" cy="556434"/>
            </a:xfrm>
            <a:custGeom>
              <a:avLst/>
              <a:gdLst/>
              <a:ahLst/>
              <a:cxnLst/>
              <a:rect l="l" t="t" r="r" b="b"/>
              <a:pathLst>
                <a:path w="10214" h="17454" extrusionOk="0">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13;p67">
              <a:extLst>
                <a:ext uri="{FF2B5EF4-FFF2-40B4-BE49-F238E27FC236}">
                  <a16:creationId xmlns:a16="http://schemas.microsoft.com/office/drawing/2014/main" id="{E5D84C33-4248-B91C-353B-B1A0B2678A29}"/>
                </a:ext>
              </a:extLst>
            </p:cNvPr>
            <p:cNvSpPr/>
            <p:nvPr/>
          </p:nvSpPr>
          <p:spPr>
            <a:xfrm>
              <a:off x="3329958" y="3497401"/>
              <a:ext cx="256825" cy="343124"/>
            </a:xfrm>
            <a:custGeom>
              <a:avLst/>
              <a:gdLst/>
              <a:ahLst/>
              <a:cxnLst/>
              <a:rect l="l" t="t" r="r" b="b"/>
              <a:pathLst>
                <a:path w="8056" h="10763" extrusionOk="0">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14;p67">
              <a:extLst>
                <a:ext uri="{FF2B5EF4-FFF2-40B4-BE49-F238E27FC236}">
                  <a16:creationId xmlns:a16="http://schemas.microsoft.com/office/drawing/2014/main" id="{899DB61E-4888-C939-03BB-152AC0057E9E}"/>
                </a:ext>
              </a:extLst>
            </p:cNvPr>
            <p:cNvSpPr/>
            <p:nvPr/>
          </p:nvSpPr>
          <p:spPr>
            <a:xfrm>
              <a:off x="1102118" y="1918494"/>
              <a:ext cx="40743" cy="83844"/>
            </a:xfrm>
            <a:custGeom>
              <a:avLst/>
              <a:gdLst/>
              <a:ahLst/>
              <a:cxnLst/>
              <a:rect l="l" t="t" r="r" b="b"/>
              <a:pathLst>
                <a:path w="1278" h="2630" extrusionOk="0">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15;p67">
              <a:extLst>
                <a:ext uri="{FF2B5EF4-FFF2-40B4-BE49-F238E27FC236}">
                  <a16:creationId xmlns:a16="http://schemas.microsoft.com/office/drawing/2014/main" id="{AC0BD923-7D70-1AF4-6CA0-508B51F08D45}"/>
                </a:ext>
              </a:extLst>
            </p:cNvPr>
            <p:cNvSpPr/>
            <p:nvPr/>
          </p:nvSpPr>
          <p:spPr>
            <a:xfrm>
              <a:off x="1163170" y="1440758"/>
              <a:ext cx="752942" cy="383771"/>
            </a:xfrm>
            <a:custGeom>
              <a:avLst/>
              <a:gdLst/>
              <a:ahLst/>
              <a:cxnLst/>
              <a:rect l="l" t="t" r="r" b="b"/>
              <a:pathLst>
                <a:path w="23618" h="12038" extrusionOk="0">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16;p67">
              <a:extLst>
                <a:ext uri="{FF2B5EF4-FFF2-40B4-BE49-F238E27FC236}">
                  <a16:creationId xmlns:a16="http://schemas.microsoft.com/office/drawing/2014/main" id="{A8112053-028D-8ECA-4880-286376C94BC7}"/>
                </a:ext>
              </a:extLst>
            </p:cNvPr>
            <p:cNvSpPr/>
            <p:nvPr/>
          </p:nvSpPr>
          <p:spPr>
            <a:xfrm>
              <a:off x="1183510" y="1686592"/>
              <a:ext cx="406056" cy="417979"/>
            </a:xfrm>
            <a:custGeom>
              <a:avLst/>
              <a:gdLst/>
              <a:ahLst/>
              <a:cxnLst/>
              <a:rect l="l" t="t" r="r" b="b"/>
              <a:pathLst>
                <a:path w="12737" h="13111" extrusionOk="0">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17;p67">
              <a:extLst>
                <a:ext uri="{FF2B5EF4-FFF2-40B4-BE49-F238E27FC236}">
                  <a16:creationId xmlns:a16="http://schemas.microsoft.com/office/drawing/2014/main" id="{6344216C-E1A9-7BB7-F688-3EEC662552E0}"/>
                </a:ext>
              </a:extLst>
            </p:cNvPr>
            <p:cNvSpPr/>
            <p:nvPr/>
          </p:nvSpPr>
          <p:spPr>
            <a:xfrm>
              <a:off x="1425773" y="1910747"/>
              <a:ext cx="237442" cy="176392"/>
            </a:xfrm>
            <a:custGeom>
              <a:avLst/>
              <a:gdLst/>
              <a:ahLst/>
              <a:cxnLst/>
              <a:rect l="l" t="t" r="r" b="b"/>
              <a:pathLst>
                <a:path w="7448" h="5533" extrusionOk="0">
                  <a:moveTo>
                    <a:pt x="7265" y="1"/>
                  </a:moveTo>
                  <a:lnTo>
                    <a:pt x="1" y="5259"/>
                  </a:lnTo>
                  <a:lnTo>
                    <a:pt x="213" y="5533"/>
                  </a:lnTo>
                  <a:lnTo>
                    <a:pt x="7448" y="274"/>
                  </a:lnTo>
                  <a:lnTo>
                    <a:pt x="7265"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18;p67">
              <a:extLst>
                <a:ext uri="{FF2B5EF4-FFF2-40B4-BE49-F238E27FC236}">
                  <a16:creationId xmlns:a16="http://schemas.microsoft.com/office/drawing/2014/main" id="{A455B980-1772-F38F-EFFD-76F6B62111A9}"/>
                </a:ext>
              </a:extLst>
            </p:cNvPr>
            <p:cNvSpPr/>
            <p:nvPr/>
          </p:nvSpPr>
          <p:spPr>
            <a:xfrm>
              <a:off x="1406390" y="1884605"/>
              <a:ext cx="238431" cy="176392"/>
            </a:xfrm>
            <a:custGeom>
              <a:avLst/>
              <a:gdLst/>
              <a:ahLst/>
              <a:cxnLst/>
              <a:rect l="l" t="t" r="r" b="b"/>
              <a:pathLst>
                <a:path w="7479" h="5533" extrusionOk="0">
                  <a:moveTo>
                    <a:pt x="7265" y="0"/>
                  </a:moveTo>
                  <a:lnTo>
                    <a:pt x="1" y="5259"/>
                  </a:lnTo>
                  <a:lnTo>
                    <a:pt x="214" y="5532"/>
                  </a:lnTo>
                  <a:lnTo>
                    <a:pt x="7478" y="274"/>
                  </a:lnTo>
                  <a:lnTo>
                    <a:pt x="7265"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19;p67">
              <a:extLst>
                <a:ext uri="{FF2B5EF4-FFF2-40B4-BE49-F238E27FC236}">
                  <a16:creationId xmlns:a16="http://schemas.microsoft.com/office/drawing/2014/main" id="{6532E663-0073-078B-61B6-BB82925E9192}"/>
                </a:ext>
              </a:extLst>
            </p:cNvPr>
            <p:cNvSpPr/>
            <p:nvPr/>
          </p:nvSpPr>
          <p:spPr>
            <a:xfrm>
              <a:off x="1082734" y="1703744"/>
              <a:ext cx="482599" cy="434397"/>
            </a:xfrm>
            <a:custGeom>
              <a:avLst/>
              <a:gdLst/>
              <a:ahLst/>
              <a:cxnLst/>
              <a:rect l="l" t="t" r="r" b="b"/>
              <a:pathLst>
                <a:path w="15138" h="13626" extrusionOk="0">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20;p67">
              <a:extLst>
                <a:ext uri="{FF2B5EF4-FFF2-40B4-BE49-F238E27FC236}">
                  <a16:creationId xmlns:a16="http://schemas.microsoft.com/office/drawing/2014/main" id="{AE133E7B-7926-A349-2DCA-CF0017AB976A}"/>
                </a:ext>
              </a:extLst>
            </p:cNvPr>
            <p:cNvSpPr/>
            <p:nvPr/>
          </p:nvSpPr>
          <p:spPr>
            <a:xfrm>
              <a:off x="1141841" y="1754307"/>
              <a:ext cx="364388" cy="333688"/>
            </a:xfrm>
            <a:custGeom>
              <a:avLst/>
              <a:gdLst/>
              <a:ahLst/>
              <a:cxnLst/>
              <a:rect l="l" t="t" r="r" b="b"/>
              <a:pathLst>
                <a:path w="11430" h="10467" extrusionOk="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21;p67">
              <a:extLst>
                <a:ext uri="{FF2B5EF4-FFF2-40B4-BE49-F238E27FC236}">
                  <a16:creationId xmlns:a16="http://schemas.microsoft.com/office/drawing/2014/main" id="{CD25CB0C-2475-20A4-66EA-3C8F0C447A8E}"/>
                </a:ext>
              </a:extLst>
            </p:cNvPr>
            <p:cNvSpPr/>
            <p:nvPr/>
          </p:nvSpPr>
          <p:spPr>
            <a:xfrm>
              <a:off x="1151533" y="1828399"/>
              <a:ext cx="322721" cy="259599"/>
            </a:xfrm>
            <a:custGeom>
              <a:avLst/>
              <a:gdLst/>
              <a:ahLst/>
              <a:cxnLst/>
              <a:rect l="l" t="t" r="r" b="b"/>
              <a:pathLst>
                <a:path w="10123" h="8143" extrusionOk="0">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22;p67">
              <a:extLst>
                <a:ext uri="{FF2B5EF4-FFF2-40B4-BE49-F238E27FC236}">
                  <a16:creationId xmlns:a16="http://schemas.microsoft.com/office/drawing/2014/main" id="{0D3008EB-9346-CF00-5773-A47C25CB8C13}"/>
                </a:ext>
              </a:extLst>
            </p:cNvPr>
            <p:cNvSpPr/>
            <p:nvPr/>
          </p:nvSpPr>
          <p:spPr>
            <a:xfrm>
              <a:off x="1232925" y="1819281"/>
              <a:ext cx="175436" cy="196572"/>
            </a:xfrm>
            <a:custGeom>
              <a:avLst/>
              <a:gdLst/>
              <a:ahLst/>
              <a:cxnLst/>
              <a:rect l="l" t="t" r="r" b="b"/>
              <a:pathLst>
                <a:path w="5503" h="6166" extrusionOk="0">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23;p67">
              <a:extLst>
                <a:ext uri="{FF2B5EF4-FFF2-40B4-BE49-F238E27FC236}">
                  <a16:creationId xmlns:a16="http://schemas.microsoft.com/office/drawing/2014/main" id="{E551827A-A6EC-F7A4-A50B-EE18575F6726}"/>
                </a:ext>
              </a:extLst>
            </p:cNvPr>
            <p:cNvSpPr/>
            <p:nvPr/>
          </p:nvSpPr>
          <p:spPr>
            <a:xfrm>
              <a:off x="1616676" y="1367113"/>
              <a:ext cx="98860" cy="124141"/>
            </a:xfrm>
            <a:custGeom>
              <a:avLst/>
              <a:gdLst/>
              <a:ahLst/>
              <a:cxnLst/>
              <a:rect l="l" t="t" r="r" b="b"/>
              <a:pathLst>
                <a:path w="3101" h="3894" extrusionOk="0">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24;p67">
              <a:extLst>
                <a:ext uri="{FF2B5EF4-FFF2-40B4-BE49-F238E27FC236}">
                  <a16:creationId xmlns:a16="http://schemas.microsoft.com/office/drawing/2014/main" id="{50A5C581-8022-E738-1524-0F5F8C8884BB}"/>
                </a:ext>
              </a:extLst>
            </p:cNvPr>
            <p:cNvSpPr/>
            <p:nvPr/>
          </p:nvSpPr>
          <p:spPr>
            <a:xfrm>
              <a:off x="1437952" y="1982480"/>
              <a:ext cx="136128" cy="127137"/>
            </a:xfrm>
            <a:custGeom>
              <a:avLst/>
              <a:gdLst/>
              <a:ahLst/>
              <a:cxnLst/>
              <a:rect l="l" t="t" r="r" b="b"/>
              <a:pathLst>
                <a:path w="4270" h="3988" extrusionOk="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25;p67">
              <a:extLst>
                <a:ext uri="{FF2B5EF4-FFF2-40B4-BE49-F238E27FC236}">
                  <a16:creationId xmlns:a16="http://schemas.microsoft.com/office/drawing/2014/main" id="{8AEEB2D4-3D8F-7EE0-62BF-6AA4FF2BDBF6}"/>
                </a:ext>
              </a:extLst>
            </p:cNvPr>
            <p:cNvSpPr/>
            <p:nvPr/>
          </p:nvSpPr>
          <p:spPr>
            <a:xfrm>
              <a:off x="1526549" y="1530885"/>
              <a:ext cx="365377" cy="491335"/>
            </a:xfrm>
            <a:custGeom>
              <a:avLst/>
              <a:gdLst/>
              <a:ahLst/>
              <a:cxnLst/>
              <a:rect l="l" t="t" r="r" b="b"/>
              <a:pathLst>
                <a:path w="11461" h="15412" extrusionOk="0">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26;p67">
              <a:extLst>
                <a:ext uri="{FF2B5EF4-FFF2-40B4-BE49-F238E27FC236}">
                  <a16:creationId xmlns:a16="http://schemas.microsoft.com/office/drawing/2014/main" id="{34DD0A86-5ECA-61F0-C42E-0EB0BC176746}"/>
                </a:ext>
              </a:extLst>
            </p:cNvPr>
            <p:cNvSpPr/>
            <p:nvPr/>
          </p:nvSpPr>
          <p:spPr>
            <a:xfrm>
              <a:off x="1500406" y="1261363"/>
              <a:ext cx="194787" cy="190642"/>
            </a:xfrm>
            <a:custGeom>
              <a:avLst/>
              <a:gdLst/>
              <a:ahLst/>
              <a:cxnLst/>
              <a:rect l="l" t="t" r="r" b="b"/>
              <a:pathLst>
                <a:path w="6110" h="5980" extrusionOk="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27;p67">
              <a:extLst>
                <a:ext uri="{FF2B5EF4-FFF2-40B4-BE49-F238E27FC236}">
                  <a16:creationId xmlns:a16="http://schemas.microsoft.com/office/drawing/2014/main" id="{CF6C2C22-5F00-FABE-3AC9-7DF1DD952719}"/>
                </a:ext>
              </a:extLst>
            </p:cNvPr>
            <p:cNvSpPr/>
            <p:nvPr/>
          </p:nvSpPr>
          <p:spPr>
            <a:xfrm>
              <a:off x="1450959" y="1170375"/>
              <a:ext cx="289789" cy="207666"/>
            </a:xfrm>
            <a:custGeom>
              <a:avLst/>
              <a:gdLst/>
              <a:ahLst/>
              <a:cxnLst/>
              <a:rect l="l" t="t" r="r" b="b"/>
              <a:pathLst>
                <a:path w="9090" h="6514" extrusionOk="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28;p67">
              <a:extLst>
                <a:ext uri="{FF2B5EF4-FFF2-40B4-BE49-F238E27FC236}">
                  <a16:creationId xmlns:a16="http://schemas.microsoft.com/office/drawing/2014/main" id="{07C7E3AE-55CE-E0D9-46EE-255D0B5F5286}"/>
                </a:ext>
              </a:extLst>
            </p:cNvPr>
            <p:cNvSpPr/>
            <p:nvPr/>
          </p:nvSpPr>
          <p:spPr>
            <a:xfrm>
              <a:off x="1649641" y="1322129"/>
              <a:ext cx="43612" cy="51104"/>
            </a:xfrm>
            <a:custGeom>
              <a:avLst/>
              <a:gdLst/>
              <a:ahLst/>
              <a:cxnLst/>
              <a:rect l="l" t="t" r="r" b="b"/>
              <a:pathLst>
                <a:path w="1368" h="1603" extrusionOk="0">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29;p67">
              <a:extLst>
                <a:ext uri="{FF2B5EF4-FFF2-40B4-BE49-F238E27FC236}">
                  <a16:creationId xmlns:a16="http://schemas.microsoft.com/office/drawing/2014/main" id="{2CEE3206-5DFC-B914-801C-3F6DD9E9F59C}"/>
                </a:ext>
              </a:extLst>
            </p:cNvPr>
            <p:cNvSpPr/>
            <p:nvPr/>
          </p:nvSpPr>
          <p:spPr>
            <a:xfrm>
              <a:off x="2812467" y="3100737"/>
              <a:ext cx="48489" cy="64716"/>
            </a:xfrm>
            <a:custGeom>
              <a:avLst/>
              <a:gdLst/>
              <a:ahLst/>
              <a:cxnLst/>
              <a:rect l="l" t="t" r="r" b="b"/>
              <a:pathLst>
                <a:path w="1521" h="2030" extrusionOk="0">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30;p67">
              <a:extLst>
                <a:ext uri="{FF2B5EF4-FFF2-40B4-BE49-F238E27FC236}">
                  <a16:creationId xmlns:a16="http://schemas.microsoft.com/office/drawing/2014/main" id="{5BA6C966-5F2D-8F7D-C076-BAA4008BD5B1}"/>
                </a:ext>
              </a:extLst>
            </p:cNvPr>
            <p:cNvSpPr/>
            <p:nvPr/>
          </p:nvSpPr>
          <p:spPr>
            <a:xfrm>
              <a:off x="2709746" y="3147029"/>
              <a:ext cx="157997" cy="74280"/>
            </a:xfrm>
            <a:custGeom>
              <a:avLst/>
              <a:gdLst/>
              <a:ahLst/>
              <a:cxnLst/>
              <a:rect l="l" t="t" r="r" b="b"/>
              <a:pathLst>
                <a:path w="4956" h="2330" extrusionOk="0">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31;p67">
              <a:extLst>
                <a:ext uri="{FF2B5EF4-FFF2-40B4-BE49-F238E27FC236}">
                  <a16:creationId xmlns:a16="http://schemas.microsoft.com/office/drawing/2014/main" id="{8B9F36BD-96F1-23E3-B4ED-D7BF270693D2}"/>
                </a:ext>
              </a:extLst>
            </p:cNvPr>
            <p:cNvSpPr/>
            <p:nvPr/>
          </p:nvSpPr>
          <p:spPr>
            <a:xfrm>
              <a:off x="2750458" y="2504499"/>
              <a:ext cx="399265" cy="630523"/>
            </a:xfrm>
            <a:custGeom>
              <a:avLst/>
              <a:gdLst/>
              <a:ahLst/>
              <a:cxnLst/>
              <a:rect l="l" t="t" r="r" b="b"/>
              <a:pathLst>
                <a:path w="12524" h="19778" extrusionOk="0">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32;p67">
              <a:extLst>
                <a:ext uri="{FF2B5EF4-FFF2-40B4-BE49-F238E27FC236}">
                  <a16:creationId xmlns:a16="http://schemas.microsoft.com/office/drawing/2014/main" id="{ECB8338B-F459-0592-58D7-AF2E59BDD1DD}"/>
                </a:ext>
              </a:extLst>
            </p:cNvPr>
            <p:cNvSpPr/>
            <p:nvPr/>
          </p:nvSpPr>
          <p:spPr>
            <a:xfrm>
              <a:off x="2953954" y="3144351"/>
              <a:ext cx="48489" cy="65226"/>
            </a:xfrm>
            <a:custGeom>
              <a:avLst/>
              <a:gdLst/>
              <a:ahLst/>
              <a:cxnLst/>
              <a:rect l="l" t="t" r="r" b="b"/>
              <a:pathLst>
                <a:path w="1521" h="2046" extrusionOk="0">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33;p67">
              <a:extLst>
                <a:ext uri="{FF2B5EF4-FFF2-40B4-BE49-F238E27FC236}">
                  <a16:creationId xmlns:a16="http://schemas.microsoft.com/office/drawing/2014/main" id="{A708B7B1-167E-AD3E-2687-2F1592ED761A}"/>
                </a:ext>
              </a:extLst>
            </p:cNvPr>
            <p:cNvSpPr/>
            <p:nvPr/>
          </p:nvSpPr>
          <p:spPr>
            <a:xfrm>
              <a:off x="2852222" y="3191598"/>
              <a:ext cx="157965" cy="75843"/>
            </a:xfrm>
            <a:custGeom>
              <a:avLst/>
              <a:gdLst/>
              <a:ahLst/>
              <a:cxnLst/>
              <a:rect l="l" t="t" r="r" b="b"/>
              <a:pathLst>
                <a:path w="4955" h="2379" extrusionOk="0">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34;p67">
              <a:extLst>
                <a:ext uri="{FF2B5EF4-FFF2-40B4-BE49-F238E27FC236}">
                  <a16:creationId xmlns:a16="http://schemas.microsoft.com/office/drawing/2014/main" id="{33FD2F76-2C6D-DD85-78D0-8639638D4908}"/>
                </a:ext>
              </a:extLst>
            </p:cNvPr>
            <p:cNvSpPr/>
            <p:nvPr/>
          </p:nvSpPr>
          <p:spPr>
            <a:xfrm>
              <a:off x="2902594" y="2513490"/>
              <a:ext cx="481643" cy="662594"/>
            </a:xfrm>
            <a:custGeom>
              <a:avLst/>
              <a:gdLst/>
              <a:ahLst/>
              <a:cxnLst/>
              <a:rect l="l" t="t" r="r" b="b"/>
              <a:pathLst>
                <a:path w="15108" h="20784" extrusionOk="0">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35;p67">
              <a:extLst>
                <a:ext uri="{FF2B5EF4-FFF2-40B4-BE49-F238E27FC236}">
                  <a16:creationId xmlns:a16="http://schemas.microsoft.com/office/drawing/2014/main" id="{92A7F409-C3F4-B0D7-B9B7-85600BA896F9}"/>
                </a:ext>
              </a:extLst>
            </p:cNvPr>
            <p:cNvSpPr/>
            <p:nvPr/>
          </p:nvSpPr>
          <p:spPr>
            <a:xfrm>
              <a:off x="2434550" y="2147209"/>
              <a:ext cx="192874" cy="79254"/>
            </a:xfrm>
            <a:custGeom>
              <a:avLst/>
              <a:gdLst/>
              <a:ahLst/>
              <a:cxnLst/>
              <a:rect l="l" t="t" r="r" b="b"/>
              <a:pathLst>
                <a:path w="6050" h="2486" extrusionOk="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36;p67">
              <a:extLst>
                <a:ext uri="{FF2B5EF4-FFF2-40B4-BE49-F238E27FC236}">
                  <a16:creationId xmlns:a16="http://schemas.microsoft.com/office/drawing/2014/main" id="{007F860F-48F3-3416-99A9-462D4360DD37}"/>
                </a:ext>
              </a:extLst>
            </p:cNvPr>
            <p:cNvSpPr/>
            <p:nvPr/>
          </p:nvSpPr>
          <p:spPr>
            <a:xfrm>
              <a:off x="2571192" y="2002820"/>
              <a:ext cx="544606" cy="244201"/>
            </a:xfrm>
            <a:custGeom>
              <a:avLst/>
              <a:gdLst/>
              <a:ahLst/>
              <a:cxnLst/>
              <a:rect l="l" t="t" r="r" b="b"/>
              <a:pathLst>
                <a:path w="17083" h="7660" extrusionOk="0">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37;p67">
              <a:extLst>
                <a:ext uri="{FF2B5EF4-FFF2-40B4-BE49-F238E27FC236}">
                  <a16:creationId xmlns:a16="http://schemas.microsoft.com/office/drawing/2014/main" id="{5D7DA811-AC6D-BE47-BB76-08101A31FEDB}"/>
                </a:ext>
              </a:extLst>
            </p:cNvPr>
            <p:cNvSpPr/>
            <p:nvPr/>
          </p:nvSpPr>
          <p:spPr>
            <a:xfrm>
              <a:off x="3009204" y="1981874"/>
              <a:ext cx="377937" cy="576837"/>
            </a:xfrm>
            <a:custGeom>
              <a:avLst/>
              <a:gdLst/>
              <a:ahLst/>
              <a:cxnLst/>
              <a:rect l="l" t="t" r="r" b="b"/>
              <a:pathLst>
                <a:path w="11855" h="18094" extrusionOk="0">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38;p67">
              <a:extLst>
                <a:ext uri="{FF2B5EF4-FFF2-40B4-BE49-F238E27FC236}">
                  <a16:creationId xmlns:a16="http://schemas.microsoft.com/office/drawing/2014/main" id="{F708294E-A7FD-6E22-6BF7-8316CFA55792}"/>
                </a:ext>
              </a:extLst>
            </p:cNvPr>
            <p:cNvSpPr/>
            <p:nvPr/>
          </p:nvSpPr>
          <p:spPr>
            <a:xfrm>
              <a:off x="2915187" y="2503798"/>
              <a:ext cx="344049" cy="90157"/>
            </a:xfrm>
            <a:custGeom>
              <a:avLst/>
              <a:gdLst/>
              <a:ahLst/>
              <a:cxnLst/>
              <a:rect l="l" t="t" r="r" b="b"/>
              <a:pathLst>
                <a:path w="10792" h="2828" extrusionOk="0">
                  <a:moveTo>
                    <a:pt x="1" y="1"/>
                  </a:moveTo>
                  <a:lnTo>
                    <a:pt x="6262" y="2828"/>
                  </a:lnTo>
                  <a:lnTo>
                    <a:pt x="10791" y="852"/>
                  </a:lnTo>
                  <a:lnTo>
                    <a:pt x="1" y="1"/>
                  </a:lnTo>
                  <a:close/>
                </a:path>
              </a:pathLst>
            </a:custGeom>
            <a:solidFill>
              <a:srgbClr val="2F9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39;p67">
              <a:extLst>
                <a:ext uri="{FF2B5EF4-FFF2-40B4-BE49-F238E27FC236}">
                  <a16:creationId xmlns:a16="http://schemas.microsoft.com/office/drawing/2014/main" id="{F1139CE9-1FF6-C7F7-3FDA-1B21A4F5F81E}"/>
                </a:ext>
              </a:extLst>
            </p:cNvPr>
            <p:cNvSpPr/>
            <p:nvPr/>
          </p:nvSpPr>
          <p:spPr>
            <a:xfrm>
              <a:off x="3112881" y="2530928"/>
              <a:ext cx="146361" cy="71762"/>
            </a:xfrm>
            <a:custGeom>
              <a:avLst/>
              <a:gdLst/>
              <a:ahLst/>
              <a:cxnLst/>
              <a:rect l="l" t="t" r="r" b="b"/>
              <a:pathLst>
                <a:path w="4591" h="2251" extrusionOk="0">
                  <a:moveTo>
                    <a:pt x="4590" y="1"/>
                  </a:moveTo>
                  <a:lnTo>
                    <a:pt x="1" y="1855"/>
                  </a:lnTo>
                  <a:lnTo>
                    <a:pt x="1" y="2250"/>
                  </a:lnTo>
                  <a:lnTo>
                    <a:pt x="4530" y="366"/>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40;p67">
              <a:extLst>
                <a:ext uri="{FF2B5EF4-FFF2-40B4-BE49-F238E27FC236}">
                  <a16:creationId xmlns:a16="http://schemas.microsoft.com/office/drawing/2014/main" id="{DC52228B-41BA-8930-C299-2F4493E6E706}"/>
                </a:ext>
              </a:extLst>
            </p:cNvPr>
            <p:cNvSpPr/>
            <p:nvPr/>
          </p:nvSpPr>
          <p:spPr>
            <a:xfrm>
              <a:off x="2982966" y="2478612"/>
              <a:ext cx="131888" cy="87415"/>
            </a:xfrm>
            <a:custGeom>
              <a:avLst/>
              <a:gdLst/>
              <a:ahLst/>
              <a:cxnLst/>
              <a:rect l="l" t="t" r="r" b="b"/>
              <a:pathLst>
                <a:path w="4137" h="2742" extrusionOk="0">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41;p67">
              <a:extLst>
                <a:ext uri="{FF2B5EF4-FFF2-40B4-BE49-F238E27FC236}">
                  <a16:creationId xmlns:a16="http://schemas.microsoft.com/office/drawing/2014/main" id="{2F4EB613-832E-DC96-E259-6AA6423FF096}"/>
                </a:ext>
              </a:extLst>
            </p:cNvPr>
            <p:cNvSpPr/>
            <p:nvPr/>
          </p:nvSpPr>
          <p:spPr>
            <a:xfrm>
              <a:off x="3076058" y="2014711"/>
              <a:ext cx="344049" cy="522067"/>
            </a:xfrm>
            <a:custGeom>
              <a:avLst/>
              <a:gdLst/>
              <a:ahLst/>
              <a:cxnLst/>
              <a:rect l="l" t="t" r="r" b="b"/>
              <a:pathLst>
                <a:path w="10792" h="16376" extrusionOk="0">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42;p67">
              <a:extLst>
                <a:ext uri="{FF2B5EF4-FFF2-40B4-BE49-F238E27FC236}">
                  <a16:creationId xmlns:a16="http://schemas.microsoft.com/office/drawing/2014/main" id="{817AA6A0-26CC-E1E0-72BE-EA005811CFDC}"/>
                </a:ext>
              </a:extLst>
            </p:cNvPr>
            <p:cNvSpPr/>
            <p:nvPr/>
          </p:nvSpPr>
          <p:spPr>
            <a:xfrm>
              <a:off x="2767993" y="2286497"/>
              <a:ext cx="344910" cy="316186"/>
            </a:xfrm>
            <a:custGeom>
              <a:avLst/>
              <a:gdLst/>
              <a:ahLst/>
              <a:cxnLst/>
              <a:rect l="l" t="t" r="r" b="b"/>
              <a:pathLst>
                <a:path w="10819" h="9918" extrusionOk="0">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43;p67">
              <a:extLst>
                <a:ext uri="{FF2B5EF4-FFF2-40B4-BE49-F238E27FC236}">
                  <a16:creationId xmlns:a16="http://schemas.microsoft.com/office/drawing/2014/main" id="{8007AF7C-1582-C60F-0772-C8618385A63E}"/>
                </a:ext>
              </a:extLst>
            </p:cNvPr>
            <p:cNvSpPr/>
            <p:nvPr/>
          </p:nvSpPr>
          <p:spPr>
            <a:xfrm>
              <a:off x="3089640" y="1747995"/>
              <a:ext cx="187996" cy="257750"/>
            </a:xfrm>
            <a:custGeom>
              <a:avLst/>
              <a:gdLst/>
              <a:ahLst/>
              <a:cxnLst/>
              <a:rect l="l" t="t" r="r" b="b"/>
              <a:pathLst>
                <a:path w="5897" h="8085" extrusionOk="0">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44;p67">
              <a:extLst>
                <a:ext uri="{FF2B5EF4-FFF2-40B4-BE49-F238E27FC236}">
                  <a16:creationId xmlns:a16="http://schemas.microsoft.com/office/drawing/2014/main" id="{D520E83E-CAAB-C584-EDE9-827357AD6B93}"/>
                </a:ext>
              </a:extLst>
            </p:cNvPr>
            <p:cNvSpPr/>
            <p:nvPr/>
          </p:nvSpPr>
          <p:spPr>
            <a:xfrm>
              <a:off x="3083359" y="1729281"/>
              <a:ext cx="224212" cy="208782"/>
            </a:xfrm>
            <a:custGeom>
              <a:avLst/>
              <a:gdLst/>
              <a:ahLst/>
              <a:cxnLst/>
              <a:rect l="l" t="t" r="r" b="b"/>
              <a:pathLst>
                <a:path w="7033" h="6549" extrusionOk="0">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45;p67">
              <a:extLst>
                <a:ext uri="{FF2B5EF4-FFF2-40B4-BE49-F238E27FC236}">
                  <a16:creationId xmlns:a16="http://schemas.microsoft.com/office/drawing/2014/main" id="{1183CEC3-18AA-FB1E-51E3-C104ADEE5761}"/>
                </a:ext>
              </a:extLst>
            </p:cNvPr>
            <p:cNvSpPr/>
            <p:nvPr/>
          </p:nvSpPr>
          <p:spPr>
            <a:xfrm>
              <a:off x="3219491" y="1846507"/>
              <a:ext cx="42655" cy="55567"/>
            </a:xfrm>
            <a:custGeom>
              <a:avLst/>
              <a:gdLst/>
              <a:ahLst/>
              <a:cxnLst/>
              <a:rect l="l" t="t" r="r" b="b"/>
              <a:pathLst>
                <a:path w="1338" h="1743" extrusionOk="0">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46;p67">
              <a:extLst>
                <a:ext uri="{FF2B5EF4-FFF2-40B4-BE49-F238E27FC236}">
                  <a16:creationId xmlns:a16="http://schemas.microsoft.com/office/drawing/2014/main" id="{2638F40D-1969-BFDD-4930-C892CBECD078}"/>
                </a:ext>
              </a:extLst>
            </p:cNvPr>
            <p:cNvSpPr/>
            <p:nvPr/>
          </p:nvSpPr>
          <p:spPr>
            <a:xfrm>
              <a:off x="3163285" y="1960163"/>
              <a:ext cx="95959" cy="76608"/>
            </a:xfrm>
            <a:custGeom>
              <a:avLst/>
              <a:gdLst/>
              <a:ahLst/>
              <a:cxnLst/>
              <a:rect l="l" t="t" r="r" b="b"/>
              <a:pathLst>
                <a:path w="3010" h="2403" extrusionOk="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47;p67">
              <a:extLst>
                <a:ext uri="{FF2B5EF4-FFF2-40B4-BE49-F238E27FC236}">
                  <a16:creationId xmlns:a16="http://schemas.microsoft.com/office/drawing/2014/main" id="{09D524F8-F38F-67E6-2731-2ECC12403F3C}"/>
                </a:ext>
              </a:extLst>
            </p:cNvPr>
            <p:cNvSpPr/>
            <p:nvPr/>
          </p:nvSpPr>
          <p:spPr>
            <a:xfrm>
              <a:off x="3134209" y="1963096"/>
              <a:ext cx="29106" cy="66884"/>
            </a:xfrm>
            <a:custGeom>
              <a:avLst/>
              <a:gdLst/>
              <a:ahLst/>
              <a:cxnLst/>
              <a:rect l="l" t="t" r="r" b="b"/>
              <a:pathLst>
                <a:path w="913" h="2098" extrusionOk="0">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22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71C3F-3554-9BDC-A96F-EB62B7E176B5}"/>
              </a:ext>
            </a:extLst>
          </p:cNvPr>
          <p:cNvSpPr>
            <a:spLocks noGrp="1"/>
          </p:cNvSpPr>
          <p:nvPr>
            <p:ph type="title"/>
          </p:nvPr>
        </p:nvSpPr>
        <p:spPr>
          <a:xfrm>
            <a:off x="567353" y="1841523"/>
            <a:ext cx="8040633" cy="1976400"/>
          </a:xfrm>
        </p:spPr>
        <p:txBody>
          <a:bodyPr/>
          <a:lstStyle/>
          <a:p>
            <a:r>
              <a:rPr lang="en-SG" sz="9600"/>
              <a:t>ANNEX</a:t>
            </a:r>
          </a:p>
        </p:txBody>
      </p:sp>
      <p:grpSp>
        <p:nvGrpSpPr>
          <p:cNvPr id="5" name="Google Shape;2128;p67">
            <a:extLst>
              <a:ext uri="{FF2B5EF4-FFF2-40B4-BE49-F238E27FC236}">
                <a16:creationId xmlns:a16="http://schemas.microsoft.com/office/drawing/2014/main" id="{8C506D1A-E387-DC5C-4466-6D95108E35B1}"/>
              </a:ext>
            </a:extLst>
          </p:cNvPr>
          <p:cNvGrpSpPr/>
          <p:nvPr/>
        </p:nvGrpSpPr>
        <p:grpSpPr>
          <a:xfrm>
            <a:off x="6197694" y="939459"/>
            <a:ext cx="5391794" cy="5057304"/>
            <a:chOff x="594350" y="1170375"/>
            <a:chExt cx="3210454" cy="2894102"/>
          </a:xfrm>
        </p:grpSpPr>
        <p:sp>
          <p:nvSpPr>
            <p:cNvPr id="6" name="Google Shape;2129;p67">
              <a:extLst>
                <a:ext uri="{FF2B5EF4-FFF2-40B4-BE49-F238E27FC236}">
                  <a16:creationId xmlns:a16="http://schemas.microsoft.com/office/drawing/2014/main" id="{FB3A2272-1E3B-68A6-C5F3-855DEC6AC557}"/>
                </a:ext>
              </a:extLst>
            </p:cNvPr>
            <p:cNvSpPr/>
            <p:nvPr/>
          </p:nvSpPr>
          <p:spPr>
            <a:xfrm>
              <a:off x="1479078" y="1464031"/>
              <a:ext cx="604700" cy="524267"/>
            </a:xfrm>
            <a:custGeom>
              <a:avLst/>
              <a:gdLst/>
              <a:ahLst/>
              <a:cxnLst/>
              <a:rect l="l" t="t" r="r" b="b"/>
              <a:pathLst>
                <a:path w="18968" h="16445" extrusionOk="0">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0;p67">
              <a:extLst>
                <a:ext uri="{FF2B5EF4-FFF2-40B4-BE49-F238E27FC236}">
                  <a16:creationId xmlns:a16="http://schemas.microsoft.com/office/drawing/2014/main" id="{71748F5F-59C7-17D9-3936-6396E21C8F0B}"/>
                </a:ext>
              </a:extLst>
            </p:cNvPr>
            <p:cNvSpPr/>
            <p:nvPr/>
          </p:nvSpPr>
          <p:spPr>
            <a:xfrm>
              <a:off x="1710693" y="3392417"/>
              <a:ext cx="405067" cy="279109"/>
            </a:xfrm>
            <a:custGeom>
              <a:avLst/>
              <a:gdLst/>
              <a:ahLst/>
              <a:cxnLst/>
              <a:rect l="l" t="t" r="r" b="b"/>
              <a:pathLst>
                <a:path w="12706" h="8755" extrusionOk="0">
                  <a:moveTo>
                    <a:pt x="0" y="1"/>
                  </a:moveTo>
                  <a:lnTo>
                    <a:pt x="0" y="8755"/>
                  </a:lnTo>
                  <a:lnTo>
                    <a:pt x="12705" y="8755"/>
                  </a:lnTo>
                  <a:lnTo>
                    <a:pt x="12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1;p67">
              <a:extLst>
                <a:ext uri="{FF2B5EF4-FFF2-40B4-BE49-F238E27FC236}">
                  <a16:creationId xmlns:a16="http://schemas.microsoft.com/office/drawing/2014/main" id="{1E011FC1-6F06-7F20-2988-DCA07D773B8A}"/>
                </a:ext>
              </a:extLst>
            </p:cNvPr>
            <p:cNvSpPr/>
            <p:nvPr/>
          </p:nvSpPr>
          <p:spPr>
            <a:xfrm>
              <a:off x="1453892" y="3667613"/>
              <a:ext cx="918654" cy="94046"/>
            </a:xfrm>
            <a:custGeom>
              <a:avLst/>
              <a:gdLst/>
              <a:ahLst/>
              <a:cxnLst/>
              <a:rect l="l" t="t" r="r" b="b"/>
              <a:pathLst>
                <a:path w="28816" h="2950" extrusionOk="0">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2;p67">
              <a:extLst>
                <a:ext uri="{FF2B5EF4-FFF2-40B4-BE49-F238E27FC236}">
                  <a16:creationId xmlns:a16="http://schemas.microsoft.com/office/drawing/2014/main" id="{A647BCC7-27C7-9CB1-206A-555A39A4D293}"/>
                </a:ext>
              </a:extLst>
            </p:cNvPr>
            <p:cNvSpPr/>
            <p:nvPr/>
          </p:nvSpPr>
          <p:spPr>
            <a:xfrm>
              <a:off x="594350" y="1676263"/>
              <a:ext cx="2637687" cy="1776226"/>
            </a:xfrm>
            <a:custGeom>
              <a:avLst/>
              <a:gdLst/>
              <a:ahLst/>
              <a:cxnLst/>
              <a:rect l="l" t="t" r="r" b="b"/>
              <a:pathLst>
                <a:path w="82738" h="55716" extrusionOk="0">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3;p67">
              <a:extLst>
                <a:ext uri="{FF2B5EF4-FFF2-40B4-BE49-F238E27FC236}">
                  <a16:creationId xmlns:a16="http://schemas.microsoft.com/office/drawing/2014/main" id="{AC474339-4374-6C00-1301-78289F6872A8}"/>
                </a:ext>
              </a:extLst>
            </p:cNvPr>
            <p:cNvSpPr/>
            <p:nvPr/>
          </p:nvSpPr>
          <p:spPr>
            <a:xfrm>
              <a:off x="635030" y="1725678"/>
              <a:ext cx="2556298" cy="1525235"/>
            </a:xfrm>
            <a:custGeom>
              <a:avLst/>
              <a:gdLst/>
              <a:ahLst/>
              <a:cxnLst/>
              <a:rect l="l" t="t" r="r" b="b"/>
              <a:pathLst>
                <a:path w="80185" h="47843" extrusionOk="0">
                  <a:moveTo>
                    <a:pt x="1" y="0"/>
                  </a:moveTo>
                  <a:lnTo>
                    <a:pt x="1" y="47843"/>
                  </a:lnTo>
                  <a:lnTo>
                    <a:pt x="80185" y="47843"/>
                  </a:lnTo>
                  <a:lnTo>
                    <a:pt x="80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4;p67">
              <a:extLst>
                <a:ext uri="{FF2B5EF4-FFF2-40B4-BE49-F238E27FC236}">
                  <a16:creationId xmlns:a16="http://schemas.microsoft.com/office/drawing/2014/main" id="{29B9EF5F-3AEF-07D0-9979-B74514EB267F}"/>
                </a:ext>
              </a:extLst>
            </p:cNvPr>
            <p:cNvSpPr/>
            <p:nvPr/>
          </p:nvSpPr>
          <p:spPr>
            <a:xfrm>
              <a:off x="966464" y="1810960"/>
              <a:ext cx="2057248" cy="1391530"/>
            </a:xfrm>
            <a:custGeom>
              <a:avLst/>
              <a:gdLst/>
              <a:ahLst/>
              <a:cxnLst/>
              <a:rect l="l" t="t" r="r" b="b"/>
              <a:pathLst>
                <a:path w="64531" h="43649" extrusionOk="0">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5;p67">
              <a:extLst>
                <a:ext uri="{FF2B5EF4-FFF2-40B4-BE49-F238E27FC236}">
                  <a16:creationId xmlns:a16="http://schemas.microsoft.com/office/drawing/2014/main" id="{7A114F31-5EA0-563E-F701-E97F31036A9F}"/>
                </a:ext>
              </a:extLst>
            </p:cNvPr>
            <p:cNvSpPr/>
            <p:nvPr/>
          </p:nvSpPr>
          <p:spPr>
            <a:xfrm>
              <a:off x="966464" y="1806114"/>
              <a:ext cx="2057248" cy="100805"/>
            </a:xfrm>
            <a:custGeom>
              <a:avLst/>
              <a:gdLst/>
              <a:ahLst/>
              <a:cxnLst/>
              <a:rect l="l" t="t" r="r" b="b"/>
              <a:pathLst>
                <a:path w="64531" h="3162" extrusionOk="0">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6;p67">
              <a:extLst>
                <a:ext uri="{FF2B5EF4-FFF2-40B4-BE49-F238E27FC236}">
                  <a16:creationId xmlns:a16="http://schemas.microsoft.com/office/drawing/2014/main" id="{C56CB96B-0D54-50FB-2152-A925AA3F0F28}"/>
                </a:ext>
              </a:extLst>
            </p:cNvPr>
            <p:cNvSpPr/>
            <p:nvPr/>
          </p:nvSpPr>
          <p:spPr>
            <a:xfrm>
              <a:off x="1046868" y="1852628"/>
              <a:ext cx="32996" cy="32964"/>
            </a:xfrm>
            <a:custGeom>
              <a:avLst/>
              <a:gdLst/>
              <a:ahLst/>
              <a:cxnLst/>
              <a:rect l="l" t="t" r="r" b="b"/>
              <a:pathLst>
                <a:path w="1035" h="1034" extrusionOk="0">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7;p67">
              <a:extLst>
                <a:ext uri="{FF2B5EF4-FFF2-40B4-BE49-F238E27FC236}">
                  <a16:creationId xmlns:a16="http://schemas.microsoft.com/office/drawing/2014/main" id="{094299D9-FE13-6C1F-D2CA-C56C10E2B773}"/>
                </a:ext>
              </a:extLst>
            </p:cNvPr>
            <p:cNvSpPr/>
            <p:nvPr/>
          </p:nvSpPr>
          <p:spPr>
            <a:xfrm>
              <a:off x="1117612" y="1852628"/>
              <a:ext cx="32996" cy="32964"/>
            </a:xfrm>
            <a:custGeom>
              <a:avLst/>
              <a:gdLst/>
              <a:ahLst/>
              <a:cxnLst/>
              <a:rect l="l" t="t" r="r" b="b"/>
              <a:pathLst>
                <a:path w="1035" h="1034" extrusionOk="0">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8;p67">
              <a:extLst>
                <a:ext uri="{FF2B5EF4-FFF2-40B4-BE49-F238E27FC236}">
                  <a16:creationId xmlns:a16="http://schemas.microsoft.com/office/drawing/2014/main" id="{72ED3122-1694-C4D0-32FA-01CA01E15816}"/>
                </a:ext>
              </a:extLst>
            </p:cNvPr>
            <p:cNvSpPr/>
            <p:nvPr/>
          </p:nvSpPr>
          <p:spPr>
            <a:xfrm>
              <a:off x="1187399" y="1852628"/>
              <a:ext cx="32964" cy="32964"/>
            </a:xfrm>
            <a:custGeom>
              <a:avLst/>
              <a:gdLst/>
              <a:ahLst/>
              <a:cxnLst/>
              <a:rect l="l" t="t" r="r" b="b"/>
              <a:pathLst>
                <a:path w="1034" h="1034" extrusionOk="0">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9;p67">
              <a:extLst>
                <a:ext uri="{FF2B5EF4-FFF2-40B4-BE49-F238E27FC236}">
                  <a16:creationId xmlns:a16="http://schemas.microsoft.com/office/drawing/2014/main" id="{3F7B85E3-4597-23CA-9239-45D14D540916}"/>
                </a:ext>
              </a:extLst>
            </p:cNvPr>
            <p:cNvSpPr/>
            <p:nvPr/>
          </p:nvSpPr>
          <p:spPr>
            <a:xfrm>
              <a:off x="759079" y="1758611"/>
              <a:ext cx="2057248" cy="1392518"/>
            </a:xfrm>
            <a:custGeom>
              <a:avLst/>
              <a:gdLst/>
              <a:ahLst/>
              <a:cxnLst/>
              <a:rect l="l" t="t" r="r" b="b"/>
              <a:pathLst>
                <a:path w="64531" h="43680" extrusionOk="0">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0;p67">
              <a:extLst>
                <a:ext uri="{FF2B5EF4-FFF2-40B4-BE49-F238E27FC236}">
                  <a16:creationId xmlns:a16="http://schemas.microsoft.com/office/drawing/2014/main" id="{DD8C77F2-333E-F1F0-9BBE-50C421991AAC}"/>
                </a:ext>
              </a:extLst>
            </p:cNvPr>
            <p:cNvSpPr/>
            <p:nvPr/>
          </p:nvSpPr>
          <p:spPr>
            <a:xfrm>
              <a:off x="759079" y="1754754"/>
              <a:ext cx="2057248" cy="100805"/>
            </a:xfrm>
            <a:custGeom>
              <a:avLst/>
              <a:gdLst/>
              <a:ahLst/>
              <a:cxnLst/>
              <a:rect l="l" t="t" r="r" b="b"/>
              <a:pathLst>
                <a:path w="64531" h="3162" extrusionOk="0">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1;p67">
              <a:extLst>
                <a:ext uri="{FF2B5EF4-FFF2-40B4-BE49-F238E27FC236}">
                  <a16:creationId xmlns:a16="http://schemas.microsoft.com/office/drawing/2014/main" id="{3931CC13-6F49-D8AB-ABF2-A911F5414975}"/>
                </a:ext>
              </a:extLst>
            </p:cNvPr>
            <p:cNvSpPr/>
            <p:nvPr/>
          </p:nvSpPr>
          <p:spPr>
            <a:xfrm>
              <a:off x="839514" y="1801268"/>
              <a:ext cx="32964" cy="32964"/>
            </a:xfrm>
            <a:custGeom>
              <a:avLst/>
              <a:gdLst/>
              <a:ahLst/>
              <a:cxnLst/>
              <a:rect l="l" t="t" r="r" b="b"/>
              <a:pathLst>
                <a:path w="1034" h="1034" extrusionOk="0">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2;p67">
              <a:extLst>
                <a:ext uri="{FF2B5EF4-FFF2-40B4-BE49-F238E27FC236}">
                  <a16:creationId xmlns:a16="http://schemas.microsoft.com/office/drawing/2014/main" id="{A1F9F692-6DD1-8D4D-BFC1-32A3B990DD6F}"/>
                </a:ext>
              </a:extLst>
            </p:cNvPr>
            <p:cNvSpPr/>
            <p:nvPr/>
          </p:nvSpPr>
          <p:spPr>
            <a:xfrm>
              <a:off x="909270" y="1801268"/>
              <a:ext cx="33952" cy="32964"/>
            </a:xfrm>
            <a:custGeom>
              <a:avLst/>
              <a:gdLst/>
              <a:ahLst/>
              <a:cxnLst/>
              <a:rect l="l" t="t" r="r" b="b"/>
              <a:pathLst>
                <a:path w="1065" h="1034" extrusionOk="0">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3;p67">
              <a:extLst>
                <a:ext uri="{FF2B5EF4-FFF2-40B4-BE49-F238E27FC236}">
                  <a16:creationId xmlns:a16="http://schemas.microsoft.com/office/drawing/2014/main" id="{72D88DD6-79A2-4970-0B27-B0C79E8F1154}"/>
                </a:ext>
              </a:extLst>
            </p:cNvPr>
            <p:cNvSpPr/>
            <p:nvPr/>
          </p:nvSpPr>
          <p:spPr>
            <a:xfrm>
              <a:off x="980014" y="1800280"/>
              <a:ext cx="32996" cy="33952"/>
            </a:xfrm>
            <a:custGeom>
              <a:avLst/>
              <a:gdLst/>
              <a:ahLst/>
              <a:cxnLst/>
              <a:rect l="l" t="t" r="r" b="b"/>
              <a:pathLst>
                <a:path w="1035" h="1065" extrusionOk="0">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4;p67">
              <a:extLst>
                <a:ext uri="{FF2B5EF4-FFF2-40B4-BE49-F238E27FC236}">
                  <a16:creationId xmlns:a16="http://schemas.microsoft.com/office/drawing/2014/main" id="{4CC785D3-C3D6-3DAA-0177-F779F370C091}"/>
                </a:ext>
              </a:extLst>
            </p:cNvPr>
            <p:cNvSpPr/>
            <p:nvPr/>
          </p:nvSpPr>
          <p:spPr>
            <a:xfrm>
              <a:off x="839514" y="1943712"/>
              <a:ext cx="202534" cy="32964"/>
            </a:xfrm>
            <a:custGeom>
              <a:avLst/>
              <a:gdLst/>
              <a:ahLst/>
              <a:cxnLst/>
              <a:rect l="l" t="t" r="r" b="b"/>
              <a:pathLst>
                <a:path w="6353" h="1034" extrusionOk="0">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5;p67">
              <a:extLst>
                <a:ext uri="{FF2B5EF4-FFF2-40B4-BE49-F238E27FC236}">
                  <a16:creationId xmlns:a16="http://schemas.microsoft.com/office/drawing/2014/main" id="{F120EC31-4053-2AA1-3C16-E87B7ED9D53F}"/>
                </a:ext>
              </a:extLst>
            </p:cNvPr>
            <p:cNvSpPr/>
            <p:nvPr/>
          </p:nvSpPr>
          <p:spPr>
            <a:xfrm>
              <a:off x="839514" y="2263479"/>
              <a:ext cx="127934" cy="32996"/>
            </a:xfrm>
            <a:custGeom>
              <a:avLst/>
              <a:gdLst/>
              <a:ahLst/>
              <a:cxnLst/>
              <a:rect l="l" t="t" r="r" b="b"/>
              <a:pathLst>
                <a:path w="4013" h="1035" extrusionOk="0">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6;p67">
              <a:extLst>
                <a:ext uri="{FF2B5EF4-FFF2-40B4-BE49-F238E27FC236}">
                  <a16:creationId xmlns:a16="http://schemas.microsoft.com/office/drawing/2014/main" id="{9D4A6A14-DE86-9338-7F94-0C83760AFFC0}"/>
                </a:ext>
              </a:extLst>
            </p:cNvPr>
            <p:cNvSpPr/>
            <p:nvPr/>
          </p:nvSpPr>
          <p:spPr>
            <a:xfrm>
              <a:off x="839514" y="2000875"/>
              <a:ext cx="378894" cy="32996"/>
            </a:xfrm>
            <a:custGeom>
              <a:avLst/>
              <a:gdLst/>
              <a:ahLst/>
              <a:cxnLst/>
              <a:rect l="l" t="t" r="r" b="b"/>
              <a:pathLst>
                <a:path w="11885" h="1035" extrusionOk="0">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7;p67">
              <a:extLst>
                <a:ext uri="{FF2B5EF4-FFF2-40B4-BE49-F238E27FC236}">
                  <a16:creationId xmlns:a16="http://schemas.microsoft.com/office/drawing/2014/main" id="{1E3AE5EB-C208-0090-8804-30ECA163F210}"/>
                </a:ext>
              </a:extLst>
            </p:cNvPr>
            <p:cNvSpPr/>
            <p:nvPr/>
          </p:nvSpPr>
          <p:spPr>
            <a:xfrm>
              <a:off x="839514" y="2103596"/>
              <a:ext cx="467074" cy="12624"/>
            </a:xfrm>
            <a:custGeom>
              <a:avLst/>
              <a:gdLst/>
              <a:ahLst/>
              <a:cxnLst/>
              <a:rect l="l" t="t" r="r" b="b"/>
              <a:pathLst>
                <a:path w="14651" h="396" extrusionOk="0">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8;p67">
              <a:extLst>
                <a:ext uri="{FF2B5EF4-FFF2-40B4-BE49-F238E27FC236}">
                  <a16:creationId xmlns:a16="http://schemas.microsoft.com/office/drawing/2014/main" id="{12961239-3347-10EB-9EFF-C6603C83CDF3}"/>
                </a:ext>
              </a:extLst>
            </p:cNvPr>
            <p:cNvSpPr/>
            <p:nvPr/>
          </p:nvSpPr>
          <p:spPr>
            <a:xfrm>
              <a:off x="839514" y="2077421"/>
              <a:ext cx="467074" cy="12624"/>
            </a:xfrm>
            <a:custGeom>
              <a:avLst/>
              <a:gdLst/>
              <a:ahLst/>
              <a:cxnLst/>
              <a:rect l="l" t="t" r="r" b="b"/>
              <a:pathLst>
                <a:path w="14651" h="396" extrusionOk="0">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9;p67">
              <a:extLst>
                <a:ext uri="{FF2B5EF4-FFF2-40B4-BE49-F238E27FC236}">
                  <a16:creationId xmlns:a16="http://schemas.microsoft.com/office/drawing/2014/main" id="{3006A098-9CA6-54DE-BDE3-2C37900C0653}"/>
                </a:ext>
              </a:extLst>
            </p:cNvPr>
            <p:cNvSpPr/>
            <p:nvPr/>
          </p:nvSpPr>
          <p:spPr>
            <a:xfrm>
              <a:off x="839514" y="2129770"/>
              <a:ext cx="467074" cy="12624"/>
            </a:xfrm>
            <a:custGeom>
              <a:avLst/>
              <a:gdLst/>
              <a:ahLst/>
              <a:cxnLst/>
              <a:rect l="l" t="t" r="r" b="b"/>
              <a:pathLst>
                <a:path w="14651" h="396" extrusionOk="0">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0;p67">
              <a:extLst>
                <a:ext uri="{FF2B5EF4-FFF2-40B4-BE49-F238E27FC236}">
                  <a16:creationId xmlns:a16="http://schemas.microsoft.com/office/drawing/2014/main" id="{D6C95707-1595-9603-2966-01AFE885B2F6}"/>
                </a:ext>
              </a:extLst>
            </p:cNvPr>
            <p:cNvSpPr/>
            <p:nvPr/>
          </p:nvSpPr>
          <p:spPr>
            <a:xfrm>
              <a:off x="839514" y="2155721"/>
              <a:ext cx="467074" cy="12848"/>
            </a:xfrm>
            <a:custGeom>
              <a:avLst/>
              <a:gdLst/>
              <a:ahLst/>
              <a:cxnLst/>
              <a:rect l="l" t="t" r="r" b="b"/>
              <a:pathLst>
                <a:path w="14651" h="403" extrusionOk="0">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1;p67">
              <a:extLst>
                <a:ext uri="{FF2B5EF4-FFF2-40B4-BE49-F238E27FC236}">
                  <a16:creationId xmlns:a16="http://schemas.microsoft.com/office/drawing/2014/main" id="{60695DD7-90C2-B4E6-0FB3-B669F97A7524}"/>
                </a:ext>
              </a:extLst>
            </p:cNvPr>
            <p:cNvSpPr/>
            <p:nvPr/>
          </p:nvSpPr>
          <p:spPr>
            <a:xfrm>
              <a:off x="839514" y="2181130"/>
              <a:ext cx="349851" cy="13581"/>
            </a:xfrm>
            <a:custGeom>
              <a:avLst/>
              <a:gdLst/>
              <a:ahLst/>
              <a:cxnLst/>
              <a:rect l="l" t="t" r="r" b="b"/>
              <a:pathLst>
                <a:path w="10974" h="426" extrusionOk="0">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2;p67">
              <a:extLst>
                <a:ext uri="{FF2B5EF4-FFF2-40B4-BE49-F238E27FC236}">
                  <a16:creationId xmlns:a16="http://schemas.microsoft.com/office/drawing/2014/main" id="{11F7F123-8480-8754-91C8-2D78492111A1}"/>
                </a:ext>
              </a:extLst>
            </p:cNvPr>
            <p:cNvSpPr/>
            <p:nvPr/>
          </p:nvSpPr>
          <p:spPr>
            <a:xfrm>
              <a:off x="806550" y="3083299"/>
              <a:ext cx="131824" cy="11668"/>
            </a:xfrm>
            <a:custGeom>
              <a:avLst/>
              <a:gdLst/>
              <a:ahLst/>
              <a:cxnLst/>
              <a:rect l="l" t="t" r="r" b="b"/>
              <a:pathLst>
                <a:path w="4135" h="366" extrusionOk="0">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3;p67">
              <a:extLst>
                <a:ext uri="{FF2B5EF4-FFF2-40B4-BE49-F238E27FC236}">
                  <a16:creationId xmlns:a16="http://schemas.microsoft.com/office/drawing/2014/main" id="{8FEB0517-5A64-216A-5009-3AB2798BED3B}"/>
                </a:ext>
              </a:extLst>
            </p:cNvPr>
            <p:cNvSpPr/>
            <p:nvPr/>
          </p:nvSpPr>
          <p:spPr>
            <a:xfrm>
              <a:off x="987761" y="3083299"/>
              <a:ext cx="131824" cy="11668"/>
            </a:xfrm>
            <a:custGeom>
              <a:avLst/>
              <a:gdLst/>
              <a:ahLst/>
              <a:cxnLst/>
              <a:rect l="l" t="t" r="r" b="b"/>
              <a:pathLst>
                <a:path w="4135" h="366" extrusionOk="0">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4;p67">
              <a:extLst>
                <a:ext uri="{FF2B5EF4-FFF2-40B4-BE49-F238E27FC236}">
                  <a16:creationId xmlns:a16="http://schemas.microsoft.com/office/drawing/2014/main" id="{74469203-D79D-60D2-E436-13729AB56069}"/>
                </a:ext>
              </a:extLst>
            </p:cNvPr>
            <p:cNvSpPr/>
            <p:nvPr/>
          </p:nvSpPr>
          <p:spPr>
            <a:xfrm>
              <a:off x="1169960" y="3083299"/>
              <a:ext cx="130836" cy="11668"/>
            </a:xfrm>
            <a:custGeom>
              <a:avLst/>
              <a:gdLst/>
              <a:ahLst/>
              <a:cxnLst/>
              <a:rect l="l" t="t" r="r" b="b"/>
              <a:pathLst>
                <a:path w="4104" h="366" extrusionOk="0">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5;p67">
              <a:extLst>
                <a:ext uri="{FF2B5EF4-FFF2-40B4-BE49-F238E27FC236}">
                  <a16:creationId xmlns:a16="http://schemas.microsoft.com/office/drawing/2014/main" id="{94D19FD2-9F85-40BF-D12C-A7A89D380FA7}"/>
                </a:ext>
              </a:extLst>
            </p:cNvPr>
            <p:cNvSpPr/>
            <p:nvPr/>
          </p:nvSpPr>
          <p:spPr>
            <a:xfrm>
              <a:off x="1376358" y="1904945"/>
              <a:ext cx="1295603" cy="924456"/>
            </a:xfrm>
            <a:custGeom>
              <a:avLst/>
              <a:gdLst/>
              <a:ahLst/>
              <a:cxnLst/>
              <a:rect l="l" t="t" r="r" b="b"/>
              <a:pathLst>
                <a:path w="40640" h="28998" extrusionOk="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6;p67">
              <a:extLst>
                <a:ext uri="{FF2B5EF4-FFF2-40B4-BE49-F238E27FC236}">
                  <a16:creationId xmlns:a16="http://schemas.microsoft.com/office/drawing/2014/main" id="{3C9ABF69-7E8A-BEF6-6DAD-3960F797DAE1}"/>
                </a:ext>
              </a:extLst>
            </p:cNvPr>
            <p:cNvSpPr/>
            <p:nvPr/>
          </p:nvSpPr>
          <p:spPr>
            <a:xfrm>
              <a:off x="1471331" y="2235392"/>
              <a:ext cx="1101805" cy="525223"/>
            </a:xfrm>
            <a:custGeom>
              <a:avLst/>
              <a:gdLst/>
              <a:ahLst/>
              <a:cxnLst/>
              <a:rect l="l" t="t" r="r" b="b"/>
              <a:pathLst>
                <a:path w="34561" h="16475" extrusionOk="0">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7;p67">
              <a:extLst>
                <a:ext uri="{FF2B5EF4-FFF2-40B4-BE49-F238E27FC236}">
                  <a16:creationId xmlns:a16="http://schemas.microsoft.com/office/drawing/2014/main" id="{1C00D8CF-6FB8-770C-4DD4-A70598669904}"/>
                </a:ext>
              </a:extLst>
            </p:cNvPr>
            <p:cNvSpPr/>
            <p:nvPr/>
          </p:nvSpPr>
          <p:spPr>
            <a:xfrm>
              <a:off x="2361862" y="1988282"/>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8;p67">
              <a:extLst>
                <a:ext uri="{FF2B5EF4-FFF2-40B4-BE49-F238E27FC236}">
                  <a16:creationId xmlns:a16="http://schemas.microsoft.com/office/drawing/2014/main" id="{A9A75CD1-33BD-384B-4BDC-F080455D9258}"/>
                </a:ext>
              </a:extLst>
            </p:cNvPr>
            <p:cNvSpPr/>
            <p:nvPr/>
          </p:nvSpPr>
          <p:spPr>
            <a:xfrm>
              <a:off x="2361862" y="2015413"/>
              <a:ext cx="160898" cy="14569"/>
            </a:xfrm>
            <a:custGeom>
              <a:avLst/>
              <a:gdLst/>
              <a:ahLst/>
              <a:cxnLst/>
              <a:rect l="l" t="t" r="r" b="b"/>
              <a:pathLst>
                <a:path w="5047" h="457" extrusionOk="0">
                  <a:moveTo>
                    <a:pt x="1" y="1"/>
                  </a:moveTo>
                  <a:lnTo>
                    <a:pt x="1" y="456"/>
                  </a:lnTo>
                  <a:lnTo>
                    <a:pt x="5047" y="456"/>
                  </a:lnTo>
                  <a:lnTo>
                    <a:pt x="5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9;p67">
              <a:extLst>
                <a:ext uri="{FF2B5EF4-FFF2-40B4-BE49-F238E27FC236}">
                  <a16:creationId xmlns:a16="http://schemas.microsoft.com/office/drawing/2014/main" id="{D022E33B-C640-3FF6-9802-EE00D944314E}"/>
                </a:ext>
              </a:extLst>
            </p:cNvPr>
            <p:cNvSpPr/>
            <p:nvPr/>
          </p:nvSpPr>
          <p:spPr>
            <a:xfrm>
              <a:off x="2361862" y="2041587"/>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0;p67">
              <a:extLst>
                <a:ext uri="{FF2B5EF4-FFF2-40B4-BE49-F238E27FC236}">
                  <a16:creationId xmlns:a16="http://schemas.microsoft.com/office/drawing/2014/main" id="{1108D6F4-5B71-F5F7-62DB-17440DFA6497}"/>
                </a:ext>
              </a:extLst>
            </p:cNvPr>
            <p:cNvSpPr/>
            <p:nvPr/>
          </p:nvSpPr>
          <p:spPr>
            <a:xfrm>
              <a:off x="2258185" y="1988282"/>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1;p67">
              <a:extLst>
                <a:ext uri="{FF2B5EF4-FFF2-40B4-BE49-F238E27FC236}">
                  <a16:creationId xmlns:a16="http://schemas.microsoft.com/office/drawing/2014/main" id="{4CF6E42F-AA42-D32F-5CA7-6FAC10903645}"/>
                </a:ext>
              </a:extLst>
            </p:cNvPr>
            <p:cNvSpPr/>
            <p:nvPr/>
          </p:nvSpPr>
          <p:spPr>
            <a:xfrm>
              <a:off x="2258185" y="2015413"/>
              <a:ext cx="72718" cy="14569"/>
            </a:xfrm>
            <a:custGeom>
              <a:avLst/>
              <a:gdLst/>
              <a:ahLst/>
              <a:cxnLst/>
              <a:rect l="l" t="t" r="r" b="b"/>
              <a:pathLst>
                <a:path w="2281" h="457" extrusionOk="0">
                  <a:moveTo>
                    <a:pt x="1" y="1"/>
                  </a:moveTo>
                  <a:lnTo>
                    <a:pt x="1" y="456"/>
                  </a:lnTo>
                  <a:lnTo>
                    <a:pt x="2280" y="456"/>
                  </a:lnTo>
                  <a:lnTo>
                    <a:pt x="2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2;p67">
              <a:extLst>
                <a:ext uri="{FF2B5EF4-FFF2-40B4-BE49-F238E27FC236}">
                  <a16:creationId xmlns:a16="http://schemas.microsoft.com/office/drawing/2014/main" id="{A43C6E2D-FB43-8509-7FCF-E5CB1B70155C}"/>
                </a:ext>
              </a:extLst>
            </p:cNvPr>
            <p:cNvSpPr/>
            <p:nvPr/>
          </p:nvSpPr>
          <p:spPr>
            <a:xfrm>
              <a:off x="2258185" y="2041587"/>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3;p67">
              <a:extLst>
                <a:ext uri="{FF2B5EF4-FFF2-40B4-BE49-F238E27FC236}">
                  <a16:creationId xmlns:a16="http://schemas.microsoft.com/office/drawing/2014/main" id="{A47913CE-B00B-9AA7-DAF8-83C85FC8E39D}"/>
                </a:ext>
              </a:extLst>
            </p:cNvPr>
            <p:cNvSpPr/>
            <p:nvPr/>
          </p:nvSpPr>
          <p:spPr>
            <a:xfrm>
              <a:off x="1475189" y="2089058"/>
              <a:ext cx="1089212" cy="508773"/>
            </a:xfrm>
            <a:custGeom>
              <a:avLst/>
              <a:gdLst/>
              <a:ahLst/>
              <a:cxnLst/>
              <a:rect l="l" t="t" r="r" b="b"/>
              <a:pathLst>
                <a:path w="34166" h="15959" fill="none" extrusionOk="0">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4;p67">
              <a:extLst>
                <a:ext uri="{FF2B5EF4-FFF2-40B4-BE49-F238E27FC236}">
                  <a16:creationId xmlns:a16="http://schemas.microsoft.com/office/drawing/2014/main" id="{9CF0F8C9-FDB3-1B86-70E7-6C4BD8D82D7E}"/>
                </a:ext>
              </a:extLst>
            </p:cNvPr>
            <p:cNvSpPr/>
            <p:nvPr/>
          </p:nvSpPr>
          <p:spPr>
            <a:xfrm>
              <a:off x="1471331" y="2008622"/>
              <a:ext cx="1111496" cy="752974"/>
            </a:xfrm>
            <a:custGeom>
              <a:avLst/>
              <a:gdLst/>
              <a:ahLst/>
              <a:cxnLst/>
              <a:rect l="l" t="t" r="r" b="b"/>
              <a:pathLst>
                <a:path w="34865" h="23619" fill="none" extrusionOk="0">
                  <a:moveTo>
                    <a:pt x="34864" y="23618"/>
                  </a:moveTo>
                  <a:lnTo>
                    <a:pt x="0" y="23618"/>
                  </a:lnTo>
                  <a:lnTo>
                    <a:pt x="0"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5;p67">
              <a:extLst>
                <a:ext uri="{FF2B5EF4-FFF2-40B4-BE49-F238E27FC236}">
                  <a16:creationId xmlns:a16="http://schemas.microsoft.com/office/drawing/2014/main" id="{F4A92CE9-3F2D-EDAA-26D3-B883D78F695A}"/>
                </a:ext>
              </a:extLst>
            </p:cNvPr>
            <p:cNvSpPr/>
            <p:nvPr/>
          </p:nvSpPr>
          <p:spPr>
            <a:xfrm>
              <a:off x="1471331" y="2100694"/>
              <a:ext cx="1101805" cy="659916"/>
            </a:xfrm>
            <a:custGeom>
              <a:avLst/>
              <a:gdLst/>
              <a:ahLst/>
              <a:cxnLst/>
              <a:rect l="l" t="t" r="r" b="b"/>
              <a:pathLst>
                <a:path w="34561" h="20700" extrusionOk="0">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6;p67">
              <a:extLst>
                <a:ext uri="{FF2B5EF4-FFF2-40B4-BE49-F238E27FC236}">
                  <a16:creationId xmlns:a16="http://schemas.microsoft.com/office/drawing/2014/main" id="{A70F9A9C-25B0-977F-437E-0A495EF862E3}"/>
                </a:ext>
              </a:extLst>
            </p:cNvPr>
            <p:cNvSpPr/>
            <p:nvPr/>
          </p:nvSpPr>
          <p:spPr>
            <a:xfrm>
              <a:off x="1466485" y="2300301"/>
              <a:ext cx="17470" cy="17470"/>
            </a:xfrm>
            <a:custGeom>
              <a:avLst/>
              <a:gdLst/>
              <a:ahLst/>
              <a:cxnLst/>
              <a:rect l="l" t="t" r="r" b="b"/>
              <a:pathLst>
                <a:path w="548" h="548" extrusionOk="0">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7;p67">
              <a:extLst>
                <a:ext uri="{FF2B5EF4-FFF2-40B4-BE49-F238E27FC236}">
                  <a16:creationId xmlns:a16="http://schemas.microsoft.com/office/drawing/2014/main" id="{A94628DE-DFF4-0003-46AB-99A6AC11D22E}"/>
                </a:ext>
              </a:extLst>
            </p:cNvPr>
            <p:cNvSpPr/>
            <p:nvPr/>
          </p:nvSpPr>
          <p:spPr>
            <a:xfrm>
              <a:off x="1576953" y="2522225"/>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8;p67">
              <a:extLst>
                <a:ext uri="{FF2B5EF4-FFF2-40B4-BE49-F238E27FC236}">
                  <a16:creationId xmlns:a16="http://schemas.microsoft.com/office/drawing/2014/main" id="{2AF1DB07-22FE-D104-ECF9-336F67A11D48}"/>
                </a:ext>
              </a:extLst>
            </p:cNvPr>
            <p:cNvSpPr/>
            <p:nvPr/>
          </p:nvSpPr>
          <p:spPr>
            <a:xfrm>
              <a:off x="1994593" y="2161746"/>
              <a:ext cx="17502" cy="17470"/>
            </a:xfrm>
            <a:custGeom>
              <a:avLst/>
              <a:gdLst/>
              <a:ahLst/>
              <a:cxnLst/>
              <a:rect l="l" t="t" r="r" b="b"/>
              <a:pathLst>
                <a:path w="549" h="548" extrusionOk="0">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9;p67">
              <a:extLst>
                <a:ext uri="{FF2B5EF4-FFF2-40B4-BE49-F238E27FC236}">
                  <a16:creationId xmlns:a16="http://schemas.microsoft.com/office/drawing/2014/main" id="{7C752636-94E2-A14B-2C10-468C8258A17C}"/>
                </a:ext>
              </a:extLst>
            </p:cNvPr>
            <p:cNvSpPr/>
            <p:nvPr/>
          </p:nvSpPr>
          <p:spPr>
            <a:xfrm>
              <a:off x="1885114" y="2301290"/>
              <a:ext cx="17470" cy="18427"/>
            </a:xfrm>
            <a:custGeom>
              <a:avLst/>
              <a:gdLst/>
              <a:ahLst/>
              <a:cxnLst/>
              <a:rect l="l" t="t" r="r" b="b"/>
              <a:pathLst>
                <a:path w="548" h="578" extrusionOk="0">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0;p67">
              <a:extLst>
                <a:ext uri="{FF2B5EF4-FFF2-40B4-BE49-F238E27FC236}">
                  <a16:creationId xmlns:a16="http://schemas.microsoft.com/office/drawing/2014/main" id="{9D287D3E-3408-B3B0-B62E-4F49BDC2234D}"/>
                </a:ext>
              </a:extLst>
            </p:cNvPr>
            <p:cNvSpPr/>
            <p:nvPr/>
          </p:nvSpPr>
          <p:spPr>
            <a:xfrm>
              <a:off x="2443285" y="227221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1;p67">
              <a:extLst>
                <a:ext uri="{FF2B5EF4-FFF2-40B4-BE49-F238E27FC236}">
                  <a16:creationId xmlns:a16="http://schemas.microsoft.com/office/drawing/2014/main" id="{7B901FBD-6804-0799-09F7-9C2F2D70FDBE}"/>
                </a:ext>
              </a:extLst>
            </p:cNvPr>
            <p:cNvSpPr/>
            <p:nvPr/>
          </p:nvSpPr>
          <p:spPr>
            <a:xfrm>
              <a:off x="2555698" y="208035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2;p67">
              <a:extLst>
                <a:ext uri="{FF2B5EF4-FFF2-40B4-BE49-F238E27FC236}">
                  <a16:creationId xmlns:a16="http://schemas.microsoft.com/office/drawing/2014/main" id="{17BA6F98-E614-4FBB-C3F9-85079A799372}"/>
                </a:ext>
              </a:extLst>
            </p:cNvPr>
            <p:cNvSpPr/>
            <p:nvPr/>
          </p:nvSpPr>
          <p:spPr>
            <a:xfrm>
              <a:off x="2240746" y="2502841"/>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3;p67">
              <a:extLst>
                <a:ext uri="{FF2B5EF4-FFF2-40B4-BE49-F238E27FC236}">
                  <a16:creationId xmlns:a16="http://schemas.microsoft.com/office/drawing/2014/main" id="{8C375341-1CAB-04BA-F8E6-C1CD40549174}"/>
                </a:ext>
              </a:extLst>
            </p:cNvPr>
            <p:cNvSpPr/>
            <p:nvPr/>
          </p:nvSpPr>
          <p:spPr>
            <a:xfrm>
              <a:off x="1806623" y="2448580"/>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4;p67">
              <a:extLst>
                <a:ext uri="{FF2B5EF4-FFF2-40B4-BE49-F238E27FC236}">
                  <a16:creationId xmlns:a16="http://schemas.microsoft.com/office/drawing/2014/main" id="{FB7E7CC0-63B2-6154-259C-571861B5AEE6}"/>
                </a:ext>
              </a:extLst>
            </p:cNvPr>
            <p:cNvSpPr/>
            <p:nvPr/>
          </p:nvSpPr>
          <p:spPr>
            <a:xfrm>
              <a:off x="2144816" y="2396231"/>
              <a:ext cx="17470" cy="17502"/>
            </a:xfrm>
            <a:custGeom>
              <a:avLst/>
              <a:gdLst/>
              <a:ahLst/>
              <a:cxnLst/>
              <a:rect l="l" t="t" r="r" b="b"/>
              <a:pathLst>
                <a:path w="548" h="549" extrusionOk="0">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5;p67">
              <a:extLst>
                <a:ext uri="{FF2B5EF4-FFF2-40B4-BE49-F238E27FC236}">
                  <a16:creationId xmlns:a16="http://schemas.microsoft.com/office/drawing/2014/main" id="{622E32AC-25FB-0118-CC23-044383EDD7B3}"/>
                </a:ext>
              </a:extLst>
            </p:cNvPr>
            <p:cNvSpPr/>
            <p:nvPr/>
          </p:nvSpPr>
          <p:spPr>
            <a:xfrm>
              <a:off x="849206" y="2846837"/>
              <a:ext cx="165712" cy="165744"/>
            </a:xfrm>
            <a:custGeom>
              <a:avLst/>
              <a:gdLst/>
              <a:ahLst/>
              <a:cxnLst/>
              <a:rect l="l" t="t" r="r" b="b"/>
              <a:pathLst>
                <a:path w="5198" h="5199" extrusionOk="0">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6;p67">
              <a:extLst>
                <a:ext uri="{FF2B5EF4-FFF2-40B4-BE49-F238E27FC236}">
                  <a16:creationId xmlns:a16="http://schemas.microsoft.com/office/drawing/2014/main" id="{2719430C-F404-0AD9-F4EA-D41D7C65AD4A}"/>
                </a:ext>
              </a:extLst>
            </p:cNvPr>
            <p:cNvSpPr/>
            <p:nvPr/>
          </p:nvSpPr>
          <p:spPr>
            <a:xfrm>
              <a:off x="1092426" y="2846837"/>
              <a:ext cx="165744" cy="165744"/>
            </a:xfrm>
            <a:custGeom>
              <a:avLst/>
              <a:gdLst/>
              <a:ahLst/>
              <a:cxnLst/>
              <a:rect l="l" t="t" r="r" b="b"/>
              <a:pathLst>
                <a:path w="5199" h="5199" extrusionOk="0">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7;p67">
              <a:extLst>
                <a:ext uri="{FF2B5EF4-FFF2-40B4-BE49-F238E27FC236}">
                  <a16:creationId xmlns:a16="http://schemas.microsoft.com/office/drawing/2014/main" id="{922B9ABC-0DC8-413C-C650-B5B43F66B53F}"/>
                </a:ext>
              </a:extLst>
            </p:cNvPr>
            <p:cNvSpPr/>
            <p:nvPr/>
          </p:nvSpPr>
          <p:spPr>
            <a:xfrm>
              <a:off x="823032" y="2355551"/>
              <a:ext cx="495192" cy="211269"/>
            </a:xfrm>
            <a:custGeom>
              <a:avLst/>
              <a:gdLst/>
              <a:ahLst/>
              <a:cxnLst/>
              <a:rect l="l" t="t" r="r" b="b"/>
              <a:pathLst>
                <a:path w="15533" h="6627" extrusionOk="0">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8;p67">
              <a:extLst>
                <a:ext uri="{FF2B5EF4-FFF2-40B4-BE49-F238E27FC236}">
                  <a16:creationId xmlns:a16="http://schemas.microsoft.com/office/drawing/2014/main" id="{A40E1679-BCCB-8D36-DC52-E3E5A5B2EA53}"/>
                </a:ext>
              </a:extLst>
            </p:cNvPr>
            <p:cNvSpPr/>
            <p:nvPr/>
          </p:nvSpPr>
          <p:spPr>
            <a:xfrm>
              <a:off x="1863785" y="3296487"/>
              <a:ext cx="98860" cy="97903"/>
            </a:xfrm>
            <a:custGeom>
              <a:avLst/>
              <a:gdLst/>
              <a:ahLst/>
              <a:cxnLst/>
              <a:rect l="l" t="t" r="r" b="b"/>
              <a:pathLst>
                <a:path w="3101" h="3071" extrusionOk="0">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9;p67">
              <a:extLst>
                <a:ext uri="{FF2B5EF4-FFF2-40B4-BE49-F238E27FC236}">
                  <a16:creationId xmlns:a16="http://schemas.microsoft.com/office/drawing/2014/main" id="{9DF181A0-A202-9283-3792-3B7C537D8C3E}"/>
                </a:ext>
              </a:extLst>
            </p:cNvPr>
            <p:cNvSpPr/>
            <p:nvPr/>
          </p:nvSpPr>
          <p:spPr>
            <a:xfrm>
              <a:off x="3136154" y="3598814"/>
              <a:ext cx="663805" cy="148306"/>
            </a:xfrm>
            <a:custGeom>
              <a:avLst/>
              <a:gdLst/>
              <a:ahLst/>
              <a:cxnLst/>
              <a:rect l="l" t="t" r="r" b="b"/>
              <a:pathLst>
                <a:path w="20822" h="4652" extrusionOk="0">
                  <a:moveTo>
                    <a:pt x="0" y="1"/>
                  </a:moveTo>
                  <a:lnTo>
                    <a:pt x="0" y="2858"/>
                  </a:lnTo>
                  <a:cubicBezTo>
                    <a:pt x="0" y="3861"/>
                    <a:pt x="4651" y="4651"/>
                    <a:pt x="10395"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0;p67">
              <a:extLst>
                <a:ext uri="{FF2B5EF4-FFF2-40B4-BE49-F238E27FC236}">
                  <a16:creationId xmlns:a16="http://schemas.microsoft.com/office/drawing/2014/main" id="{18A03FE0-C392-2222-96E7-B5FBAC0ED564}"/>
                </a:ext>
              </a:extLst>
            </p:cNvPr>
            <p:cNvSpPr/>
            <p:nvPr/>
          </p:nvSpPr>
          <p:spPr>
            <a:xfrm>
              <a:off x="3136154" y="3539707"/>
              <a:ext cx="663805" cy="114385"/>
            </a:xfrm>
            <a:custGeom>
              <a:avLst/>
              <a:gdLst/>
              <a:ahLst/>
              <a:cxnLst/>
              <a:rect l="l" t="t" r="r" b="b"/>
              <a:pathLst>
                <a:path w="20822" h="3588" extrusionOk="0">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1;p67">
              <a:extLst>
                <a:ext uri="{FF2B5EF4-FFF2-40B4-BE49-F238E27FC236}">
                  <a16:creationId xmlns:a16="http://schemas.microsoft.com/office/drawing/2014/main" id="{C8E5EE38-9FA1-31E8-7825-A371CEA9F142}"/>
                </a:ext>
              </a:extLst>
            </p:cNvPr>
            <p:cNvSpPr/>
            <p:nvPr/>
          </p:nvSpPr>
          <p:spPr>
            <a:xfrm>
              <a:off x="3203965" y="3563936"/>
              <a:ext cx="528156" cy="53335"/>
            </a:xfrm>
            <a:custGeom>
              <a:avLst/>
              <a:gdLst/>
              <a:ahLst/>
              <a:cxnLst/>
              <a:rect l="l" t="t" r="r" b="b"/>
              <a:pathLst>
                <a:path w="16567" h="1673" extrusionOk="0">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2;p67">
              <a:extLst>
                <a:ext uri="{FF2B5EF4-FFF2-40B4-BE49-F238E27FC236}">
                  <a16:creationId xmlns:a16="http://schemas.microsoft.com/office/drawing/2014/main" id="{E2F8686D-17CE-7107-C45F-B56A1C22C1FC}"/>
                </a:ext>
              </a:extLst>
            </p:cNvPr>
            <p:cNvSpPr/>
            <p:nvPr/>
          </p:nvSpPr>
          <p:spPr>
            <a:xfrm>
              <a:off x="3203965" y="3563936"/>
              <a:ext cx="528156" cy="34909"/>
            </a:xfrm>
            <a:custGeom>
              <a:avLst/>
              <a:gdLst/>
              <a:ahLst/>
              <a:cxnLst/>
              <a:rect l="l" t="t" r="r" b="b"/>
              <a:pathLst>
                <a:path w="16567" h="1095" extrusionOk="0">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3;p67">
              <a:extLst>
                <a:ext uri="{FF2B5EF4-FFF2-40B4-BE49-F238E27FC236}">
                  <a16:creationId xmlns:a16="http://schemas.microsoft.com/office/drawing/2014/main" id="{8639C577-7DC8-D342-1A15-8EA9E22BDF6A}"/>
                </a:ext>
              </a:extLst>
            </p:cNvPr>
            <p:cNvSpPr/>
            <p:nvPr/>
          </p:nvSpPr>
          <p:spPr>
            <a:xfrm>
              <a:off x="3098343" y="3487390"/>
              <a:ext cx="663805" cy="149262"/>
            </a:xfrm>
            <a:custGeom>
              <a:avLst/>
              <a:gdLst/>
              <a:ahLst/>
              <a:cxnLst/>
              <a:rect l="l" t="t" r="r" b="b"/>
              <a:pathLst>
                <a:path w="20822" h="4682" extrusionOk="0">
                  <a:moveTo>
                    <a:pt x="1" y="0"/>
                  </a:moveTo>
                  <a:lnTo>
                    <a:pt x="1" y="2858"/>
                  </a:lnTo>
                  <a:cubicBezTo>
                    <a:pt x="1" y="3861"/>
                    <a:pt x="4651" y="4681"/>
                    <a:pt x="10396" y="4681"/>
                  </a:cubicBezTo>
                  <a:cubicBezTo>
                    <a:pt x="16171" y="4681"/>
                    <a:pt x="20822" y="3861"/>
                    <a:pt x="20822" y="2858"/>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4;p67">
              <a:extLst>
                <a:ext uri="{FF2B5EF4-FFF2-40B4-BE49-F238E27FC236}">
                  <a16:creationId xmlns:a16="http://schemas.microsoft.com/office/drawing/2014/main" id="{EC65718E-03B3-8BED-BE83-35CD20B5BCC6}"/>
                </a:ext>
              </a:extLst>
            </p:cNvPr>
            <p:cNvSpPr/>
            <p:nvPr/>
          </p:nvSpPr>
          <p:spPr>
            <a:xfrm>
              <a:off x="3098343" y="3428283"/>
              <a:ext cx="663805" cy="114354"/>
            </a:xfrm>
            <a:custGeom>
              <a:avLst/>
              <a:gdLst/>
              <a:ahLst/>
              <a:cxnLst/>
              <a:rect l="l" t="t" r="r" b="b"/>
              <a:pathLst>
                <a:path w="20822" h="3587" extrusionOk="0">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5;p67">
              <a:extLst>
                <a:ext uri="{FF2B5EF4-FFF2-40B4-BE49-F238E27FC236}">
                  <a16:creationId xmlns:a16="http://schemas.microsoft.com/office/drawing/2014/main" id="{15B6C33C-8223-62EE-499B-9B4761F979F8}"/>
                </a:ext>
              </a:extLst>
            </p:cNvPr>
            <p:cNvSpPr/>
            <p:nvPr/>
          </p:nvSpPr>
          <p:spPr>
            <a:xfrm>
              <a:off x="3166186" y="3453469"/>
              <a:ext cx="528156" cy="53335"/>
            </a:xfrm>
            <a:custGeom>
              <a:avLst/>
              <a:gdLst/>
              <a:ahLst/>
              <a:cxnLst/>
              <a:rect l="l" t="t" r="r" b="b"/>
              <a:pathLst>
                <a:path w="16567" h="1673" extrusionOk="0">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6;p67">
              <a:extLst>
                <a:ext uri="{FF2B5EF4-FFF2-40B4-BE49-F238E27FC236}">
                  <a16:creationId xmlns:a16="http://schemas.microsoft.com/office/drawing/2014/main" id="{7F4193EE-07E9-B397-F086-07BF6958D2B9}"/>
                </a:ext>
              </a:extLst>
            </p:cNvPr>
            <p:cNvSpPr/>
            <p:nvPr/>
          </p:nvSpPr>
          <p:spPr>
            <a:xfrm>
              <a:off x="3166186" y="3453469"/>
              <a:ext cx="528156" cy="33952"/>
            </a:xfrm>
            <a:custGeom>
              <a:avLst/>
              <a:gdLst/>
              <a:ahLst/>
              <a:cxnLst/>
              <a:rect l="l" t="t" r="r" b="b"/>
              <a:pathLst>
                <a:path w="16567" h="1065" extrusionOk="0">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7;p67">
              <a:extLst>
                <a:ext uri="{FF2B5EF4-FFF2-40B4-BE49-F238E27FC236}">
                  <a16:creationId xmlns:a16="http://schemas.microsoft.com/office/drawing/2014/main" id="{D2210510-BFD9-C97A-F8DC-6209A99749DB}"/>
                </a:ext>
              </a:extLst>
            </p:cNvPr>
            <p:cNvSpPr/>
            <p:nvPr/>
          </p:nvSpPr>
          <p:spPr>
            <a:xfrm>
              <a:off x="3126462" y="3370132"/>
              <a:ext cx="663805" cy="149262"/>
            </a:xfrm>
            <a:custGeom>
              <a:avLst/>
              <a:gdLst/>
              <a:ahLst/>
              <a:cxnLst/>
              <a:rect l="l" t="t" r="r" b="b"/>
              <a:pathLst>
                <a:path w="20822" h="4682" extrusionOk="0">
                  <a:moveTo>
                    <a:pt x="0" y="1"/>
                  </a:moveTo>
                  <a:lnTo>
                    <a:pt x="0" y="2858"/>
                  </a:lnTo>
                  <a:cubicBezTo>
                    <a:pt x="0" y="3861"/>
                    <a:pt x="4651" y="4681"/>
                    <a:pt x="10395" y="4681"/>
                  </a:cubicBezTo>
                  <a:cubicBezTo>
                    <a:pt x="16171" y="468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8;p67">
              <a:extLst>
                <a:ext uri="{FF2B5EF4-FFF2-40B4-BE49-F238E27FC236}">
                  <a16:creationId xmlns:a16="http://schemas.microsoft.com/office/drawing/2014/main" id="{84310E3A-F21B-25C3-519B-2F889A69703B}"/>
                </a:ext>
              </a:extLst>
            </p:cNvPr>
            <p:cNvSpPr/>
            <p:nvPr/>
          </p:nvSpPr>
          <p:spPr>
            <a:xfrm>
              <a:off x="3126462" y="3311025"/>
              <a:ext cx="663805" cy="115342"/>
            </a:xfrm>
            <a:custGeom>
              <a:avLst/>
              <a:gdLst/>
              <a:ahLst/>
              <a:cxnLst/>
              <a:rect l="l" t="t" r="r" b="b"/>
              <a:pathLst>
                <a:path w="20822" h="3618" extrusionOk="0">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9;p67">
              <a:extLst>
                <a:ext uri="{FF2B5EF4-FFF2-40B4-BE49-F238E27FC236}">
                  <a16:creationId xmlns:a16="http://schemas.microsoft.com/office/drawing/2014/main" id="{5420DC6D-A071-4BEB-2C03-7BA4C27E37FB}"/>
                </a:ext>
              </a:extLst>
            </p:cNvPr>
            <p:cNvSpPr/>
            <p:nvPr/>
          </p:nvSpPr>
          <p:spPr>
            <a:xfrm>
              <a:off x="3194273" y="3336211"/>
              <a:ext cx="528156" cy="53335"/>
            </a:xfrm>
            <a:custGeom>
              <a:avLst/>
              <a:gdLst/>
              <a:ahLst/>
              <a:cxnLst/>
              <a:rect l="l" t="t" r="r" b="b"/>
              <a:pathLst>
                <a:path w="16567" h="1673" extrusionOk="0">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0;p67">
              <a:extLst>
                <a:ext uri="{FF2B5EF4-FFF2-40B4-BE49-F238E27FC236}">
                  <a16:creationId xmlns:a16="http://schemas.microsoft.com/office/drawing/2014/main" id="{5CBFC17A-A29B-45D3-E000-A1932CD4B1C1}"/>
                </a:ext>
              </a:extLst>
            </p:cNvPr>
            <p:cNvSpPr/>
            <p:nvPr/>
          </p:nvSpPr>
          <p:spPr>
            <a:xfrm>
              <a:off x="3194273" y="3336211"/>
              <a:ext cx="528156" cy="33952"/>
            </a:xfrm>
            <a:custGeom>
              <a:avLst/>
              <a:gdLst/>
              <a:ahLst/>
              <a:cxnLst/>
              <a:rect l="l" t="t" r="r" b="b"/>
              <a:pathLst>
                <a:path w="16567" h="1065" extrusionOk="0">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1;p67">
              <a:extLst>
                <a:ext uri="{FF2B5EF4-FFF2-40B4-BE49-F238E27FC236}">
                  <a16:creationId xmlns:a16="http://schemas.microsoft.com/office/drawing/2014/main" id="{4A692514-10F3-F14F-1D57-FC493BCC2513}"/>
                </a:ext>
              </a:extLst>
            </p:cNvPr>
            <p:cNvSpPr/>
            <p:nvPr/>
          </p:nvSpPr>
          <p:spPr>
            <a:xfrm>
              <a:off x="3102233" y="3255775"/>
              <a:ext cx="663805" cy="148306"/>
            </a:xfrm>
            <a:custGeom>
              <a:avLst/>
              <a:gdLst/>
              <a:ahLst/>
              <a:cxnLst/>
              <a:rect l="l" t="t" r="r" b="b"/>
              <a:pathLst>
                <a:path w="20822" h="4652" extrusionOk="0">
                  <a:moveTo>
                    <a:pt x="0" y="1"/>
                  </a:moveTo>
                  <a:lnTo>
                    <a:pt x="0" y="2858"/>
                  </a:lnTo>
                  <a:cubicBezTo>
                    <a:pt x="0" y="3861"/>
                    <a:pt x="4651" y="4651"/>
                    <a:pt x="10426"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2;p67">
              <a:extLst>
                <a:ext uri="{FF2B5EF4-FFF2-40B4-BE49-F238E27FC236}">
                  <a16:creationId xmlns:a16="http://schemas.microsoft.com/office/drawing/2014/main" id="{81BF8C2C-27B7-9052-6EF6-5B577775192C}"/>
                </a:ext>
              </a:extLst>
            </p:cNvPr>
            <p:cNvSpPr/>
            <p:nvPr/>
          </p:nvSpPr>
          <p:spPr>
            <a:xfrm>
              <a:off x="3102233" y="3196667"/>
              <a:ext cx="663805" cy="114385"/>
            </a:xfrm>
            <a:custGeom>
              <a:avLst/>
              <a:gdLst/>
              <a:ahLst/>
              <a:cxnLst/>
              <a:rect l="l" t="t" r="r" b="b"/>
              <a:pathLst>
                <a:path w="20822" h="3588" extrusionOk="0">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3;p67">
              <a:extLst>
                <a:ext uri="{FF2B5EF4-FFF2-40B4-BE49-F238E27FC236}">
                  <a16:creationId xmlns:a16="http://schemas.microsoft.com/office/drawing/2014/main" id="{91D8D24A-8DCF-D030-7900-74279663B818}"/>
                </a:ext>
              </a:extLst>
            </p:cNvPr>
            <p:cNvSpPr/>
            <p:nvPr/>
          </p:nvSpPr>
          <p:spPr>
            <a:xfrm>
              <a:off x="3170043" y="3220897"/>
              <a:ext cx="528156" cy="53335"/>
            </a:xfrm>
            <a:custGeom>
              <a:avLst/>
              <a:gdLst/>
              <a:ahLst/>
              <a:cxnLst/>
              <a:rect l="l" t="t" r="r" b="b"/>
              <a:pathLst>
                <a:path w="16567" h="1673" extrusionOk="0">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4;p67">
              <a:extLst>
                <a:ext uri="{FF2B5EF4-FFF2-40B4-BE49-F238E27FC236}">
                  <a16:creationId xmlns:a16="http://schemas.microsoft.com/office/drawing/2014/main" id="{DC94E36F-C5B5-E9BF-D43D-862AC442F529}"/>
                </a:ext>
              </a:extLst>
            </p:cNvPr>
            <p:cNvSpPr/>
            <p:nvPr/>
          </p:nvSpPr>
          <p:spPr>
            <a:xfrm>
              <a:off x="3170043" y="3220897"/>
              <a:ext cx="528156" cy="34909"/>
            </a:xfrm>
            <a:custGeom>
              <a:avLst/>
              <a:gdLst/>
              <a:ahLst/>
              <a:cxnLst/>
              <a:rect l="l" t="t" r="r" b="b"/>
              <a:pathLst>
                <a:path w="16567" h="1095" extrusionOk="0">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5;p67">
              <a:extLst>
                <a:ext uri="{FF2B5EF4-FFF2-40B4-BE49-F238E27FC236}">
                  <a16:creationId xmlns:a16="http://schemas.microsoft.com/office/drawing/2014/main" id="{54226363-E9BF-AA00-0042-D4773BA12972}"/>
                </a:ext>
              </a:extLst>
            </p:cNvPr>
            <p:cNvSpPr/>
            <p:nvPr/>
          </p:nvSpPr>
          <p:spPr>
            <a:xfrm>
              <a:off x="3130320" y="3148208"/>
              <a:ext cx="663805" cy="149262"/>
            </a:xfrm>
            <a:custGeom>
              <a:avLst/>
              <a:gdLst/>
              <a:ahLst/>
              <a:cxnLst/>
              <a:rect l="l" t="t" r="r" b="b"/>
              <a:pathLst>
                <a:path w="20822" h="4682" extrusionOk="0">
                  <a:moveTo>
                    <a:pt x="1" y="1"/>
                  </a:moveTo>
                  <a:lnTo>
                    <a:pt x="1" y="2858"/>
                  </a:lnTo>
                  <a:cubicBezTo>
                    <a:pt x="1" y="3861"/>
                    <a:pt x="4651" y="4682"/>
                    <a:pt x="10396" y="4682"/>
                  </a:cubicBezTo>
                  <a:cubicBezTo>
                    <a:pt x="16171" y="4682"/>
                    <a:pt x="20822" y="3861"/>
                    <a:pt x="2082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6;p67">
              <a:extLst>
                <a:ext uri="{FF2B5EF4-FFF2-40B4-BE49-F238E27FC236}">
                  <a16:creationId xmlns:a16="http://schemas.microsoft.com/office/drawing/2014/main" id="{07798099-F2F3-227E-DCBB-252048C636A2}"/>
                </a:ext>
              </a:extLst>
            </p:cNvPr>
            <p:cNvSpPr/>
            <p:nvPr/>
          </p:nvSpPr>
          <p:spPr>
            <a:xfrm>
              <a:off x="3130320" y="3089101"/>
              <a:ext cx="663805" cy="115342"/>
            </a:xfrm>
            <a:custGeom>
              <a:avLst/>
              <a:gdLst/>
              <a:ahLst/>
              <a:cxnLst/>
              <a:rect l="l" t="t" r="r" b="b"/>
              <a:pathLst>
                <a:path w="20822" h="3618" extrusionOk="0">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7;p67">
              <a:extLst>
                <a:ext uri="{FF2B5EF4-FFF2-40B4-BE49-F238E27FC236}">
                  <a16:creationId xmlns:a16="http://schemas.microsoft.com/office/drawing/2014/main" id="{18D32324-741C-59A4-2A4F-96409F946B09}"/>
                </a:ext>
              </a:extLst>
            </p:cNvPr>
            <p:cNvSpPr/>
            <p:nvPr/>
          </p:nvSpPr>
          <p:spPr>
            <a:xfrm>
              <a:off x="3198162" y="3114319"/>
              <a:ext cx="528156" cy="53303"/>
            </a:xfrm>
            <a:custGeom>
              <a:avLst/>
              <a:gdLst/>
              <a:ahLst/>
              <a:cxnLst/>
              <a:rect l="l" t="t" r="r" b="b"/>
              <a:pathLst>
                <a:path w="16567" h="1672" extrusionOk="0">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8;p67">
              <a:extLst>
                <a:ext uri="{FF2B5EF4-FFF2-40B4-BE49-F238E27FC236}">
                  <a16:creationId xmlns:a16="http://schemas.microsoft.com/office/drawing/2014/main" id="{4C556CF4-C91B-C40D-52E0-3007F2A3D9A4}"/>
                </a:ext>
              </a:extLst>
            </p:cNvPr>
            <p:cNvSpPr/>
            <p:nvPr/>
          </p:nvSpPr>
          <p:spPr>
            <a:xfrm>
              <a:off x="3198162" y="3114319"/>
              <a:ext cx="528156" cy="33920"/>
            </a:xfrm>
            <a:custGeom>
              <a:avLst/>
              <a:gdLst/>
              <a:ahLst/>
              <a:cxnLst/>
              <a:rect l="l" t="t" r="r" b="b"/>
              <a:pathLst>
                <a:path w="16567" h="1064" extrusionOk="0">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9;p67">
              <a:extLst>
                <a:ext uri="{FF2B5EF4-FFF2-40B4-BE49-F238E27FC236}">
                  <a16:creationId xmlns:a16="http://schemas.microsoft.com/office/drawing/2014/main" id="{3A171FC3-A6BF-0E5B-2996-4456879999FB}"/>
                </a:ext>
              </a:extLst>
            </p:cNvPr>
            <p:cNvSpPr/>
            <p:nvPr/>
          </p:nvSpPr>
          <p:spPr>
            <a:xfrm>
              <a:off x="3097387" y="3027092"/>
              <a:ext cx="665750" cy="151302"/>
            </a:xfrm>
            <a:custGeom>
              <a:avLst/>
              <a:gdLst/>
              <a:ahLst/>
              <a:cxnLst/>
              <a:rect l="l" t="t" r="r" b="b"/>
              <a:pathLst>
                <a:path w="20883" h="4746" extrusionOk="0">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00;p67">
              <a:extLst>
                <a:ext uri="{FF2B5EF4-FFF2-40B4-BE49-F238E27FC236}">
                  <a16:creationId xmlns:a16="http://schemas.microsoft.com/office/drawing/2014/main" id="{42730BAB-8DA9-20B1-AB9A-FCC2B2676D6C}"/>
                </a:ext>
              </a:extLst>
            </p:cNvPr>
            <p:cNvSpPr/>
            <p:nvPr/>
          </p:nvSpPr>
          <p:spPr>
            <a:xfrm>
              <a:off x="3097387" y="2970791"/>
              <a:ext cx="664762" cy="115469"/>
            </a:xfrm>
            <a:custGeom>
              <a:avLst/>
              <a:gdLst/>
              <a:ahLst/>
              <a:cxnLst/>
              <a:rect l="l" t="t" r="r" b="b"/>
              <a:pathLst>
                <a:path w="20852" h="3622" extrusionOk="0">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01;p67">
              <a:extLst>
                <a:ext uri="{FF2B5EF4-FFF2-40B4-BE49-F238E27FC236}">
                  <a16:creationId xmlns:a16="http://schemas.microsoft.com/office/drawing/2014/main" id="{9CBF7475-62F4-AEDB-7F62-2569FBF19A47}"/>
                </a:ext>
              </a:extLst>
            </p:cNvPr>
            <p:cNvSpPr/>
            <p:nvPr/>
          </p:nvSpPr>
          <p:spPr>
            <a:xfrm>
              <a:off x="3166186" y="2995849"/>
              <a:ext cx="528156" cy="53622"/>
            </a:xfrm>
            <a:custGeom>
              <a:avLst/>
              <a:gdLst/>
              <a:ahLst/>
              <a:cxnLst/>
              <a:rect l="l" t="t" r="r" b="b"/>
              <a:pathLst>
                <a:path w="16567" h="1682" extrusionOk="0">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02;p67">
              <a:extLst>
                <a:ext uri="{FF2B5EF4-FFF2-40B4-BE49-F238E27FC236}">
                  <a16:creationId xmlns:a16="http://schemas.microsoft.com/office/drawing/2014/main" id="{22D68A14-5295-A649-003D-D0F0BA1AD751}"/>
                </a:ext>
              </a:extLst>
            </p:cNvPr>
            <p:cNvSpPr/>
            <p:nvPr/>
          </p:nvSpPr>
          <p:spPr>
            <a:xfrm>
              <a:off x="3165198" y="2995052"/>
              <a:ext cx="528156" cy="36917"/>
            </a:xfrm>
            <a:custGeom>
              <a:avLst/>
              <a:gdLst/>
              <a:ahLst/>
              <a:cxnLst/>
              <a:rect l="l" t="t" r="r" b="b"/>
              <a:pathLst>
                <a:path w="16567" h="1158" extrusionOk="0">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03;p67">
              <a:extLst>
                <a:ext uri="{FF2B5EF4-FFF2-40B4-BE49-F238E27FC236}">
                  <a16:creationId xmlns:a16="http://schemas.microsoft.com/office/drawing/2014/main" id="{A2F617CC-32ED-CFF9-4794-8BCCC7D6DE9B}"/>
                </a:ext>
              </a:extLst>
            </p:cNvPr>
            <p:cNvSpPr/>
            <p:nvPr/>
          </p:nvSpPr>
          <p:spPr>
            <a:xfrm>
              <a:off x="3130320" y="2922427"/>
              <a:ext cx="664794" cy="152291"/>
            </a:xfrm>
            <a:custGeom>
              <a:avLst/>
              <a:gdLst/>
              <a:ahLst/>
              <a:cxnLst/>
              <a:rect l="l" t="t" r="r" b="b"/>
              <a:pathLst>
                <a:path w="20853" h="4777" extrusionOk="0">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04;p67">
              <a:extLst>
                <a:ext uri="{FF2B5EF4-FFF2-40B4-BE49-F238E27FC236}">
                  <a16:creationId xmlns:a16="http://schemas.microsoft.com/office/drawing/2014/main" id="{4DA6BD09-55DE-11A0-805B-20114EAF216C}"/>
                </a:ext>
              </a:extLst>
            </p:cNvPr>
            <p:cNvSpPr/>
            <p:nvPr/>
          </p:nvSpPr>
          <p:spPr>
            <a:xfrm>
              <a:off x="3130320" y="2867082"/>
              <a:ext cx="664794" cy="114609"/>
            </a:xfrm>
            <a:custGeom>
              <a:avLst/>
              <a:gdLst/>
              <a:ahLst/>
              <a:cxnLst/>
              <a:rect l="l" t="t" r="r" b="b"/>
              <a:pathLst>
                <a:path w="20853" h="3595" extrusionOk="0">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05;p67">
              <a:extLst>
                <a:ext uri="{FF2B5EF4-FFF2-40B4-BE49-F238E27FC236}">
                  <a16:creationId xmlns:a16="http://schemas.microsoft.com/office/drawing/2014/main" id="{8EEA11D0-EECB-E264-6EE9-3B87ED465498}"/>
                </a:ext>
              </a:extLst>
            </p:cNvPr>
            <p:cNvSpPr/>
            <p:nvPr/>
          </p:nvSpPr>
          <p:spPr>
            <a:xfrm>
              <a:off x="3198162" y="2891375"/>
              <a:ext cx="528156" cy="53431"/>
            </a:xfrm>
            <a:custGeom>
              <a:avLst/>
              <a:gdLst/>
              <a:ahLst/>
              <a:cxnLst/>
              <a:rect l="l" t="t" r="r" b="b"/>
              <a:pathLst>
                <a:path w="16567" h="1676" extrusionOk="0">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06;p67">
              <a:extLst>
                <a:ext uri="{FF2B5EF4-FFF2-40B4-BE49-F238E27FC236}">
                  <a16:creationId xmlns:a16="http://schemas.microsoft.com/office/drawing/2014/main" id="{A28A601E-F084-6415-D0A3-94E79B1434EE}"/>
                </a:ext>
              </a:extLst>
            </p:cNvPr>
            <p:cNvSpPr/>
            <p:nvPr/>
          </p:nvSpPr>
          <p:spPr>
            <a:xfrm>
              <a:off x="3198162" y="2891216"/>
              <a:ext cx="528156" cy="37076"/>
            </a:xfrm>
            <a:custGeom>
              <a:avLst/>
              <a:gdLst/>
              <a:ahLst/>
              <a:cxnLst/>
              <a:rect l="l" t="t" r="r" b="b"/>
              <a:pathLst>
                <a:path w="16567" h="1163" extrusionOk="0">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07;p67">
              <a:extLst>
                <a:ext uri="{FF2B5EF4-FFF2-40B4-BE49-F238E27FC236}">
                  <a16:creationId xmlns:a16="http://schemas.microsoft.com/office/drawing/2014/main" id="{098C9543-378F-08F7-E82B-4B43247A4EF7}"/>
                </a:ext>
              </a:extLst>
            </p:cNvPr>
            <p:cNvSpPr/>
            <p:nvPr/>
          </p:nvSpPr>
          <p:spPr>
            <a:xfrm>
              <a:off x="3130320" y="2811003"/>
              <a:ext cx="664794" cy="152259"/>
            </a:xfrm>
            <a:custGeom>
              <a:avLst/>
              <a:gdLst/>
              <a:ahLst/>
              <a:cxnLst/>
              <a:rect l="l" t="t" r="r" b="b"/>
              <a:pathLst>
                <a:path w="20853" h="4776" extrusionOk="0">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08;p67">
              <a:extLst>
                <a:ext uri="{FF2B5EF4-FFF2-40B4-BE49-F238E27FC236}">
                  <a16:creationId xmlns:a16="http://schemas.microsoft.com/office/drawing/2014/main" id="{BE9B2664-3023-5270-052A-703ABEA0BA85}"/>
                </a:ext>
              </a:extLst>
            </p:cNvPr>
            <p:cNvSpPr/>
            <p:nvPr/>
          </p:nvSpPr>
          <p:spPr>
            <a:xfrm>
              <a:off x="3130320" y="2754765"/>
              <a:ext cx="664794" cy="115469"/>
            </a:xfrm>
            <a:custGeom>
              <a:avLst/>
              <a:gdLst/>
              <a:ahLst/>
              <a:cxnLst/>
              <a:rect l="l" t="t" r="r" b="b"/>
              <a:pathLst>
                <a:path w="20853" h="3622" extrusionOk="0">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09;p67">
              <a:extLst>
                <a:ext uri="{FF2B5EF4-FFF2-40B4-BE49-F238E27FC236}">
                  <a16:creationId xmlns:a16="http://schemas.microsoft.com/office/drawing/2014/main" id="{43086763-622A-BC25-DF68-9496170806CB}"/>
                </a:ext>
              </a:extLst>
            </p:cNvPr>
            <p:cNvSpPr/>
            <p:nvPr/>
          </p:nvSpPr>
          <p:spPr>
            <a:xfrm>
              <a:off x="3198162" y="2779919"/>
              <a:ext cx="528156" cy="53463"/>
            </a:xfrm>
            <a:custGeom>
              <a:avLst/>
              <a:gdLst/>
              <a:ahLst/>
              <a:cxnLst/>
              <a:rect l="l" t="t" r="r" b="b"/>
              <a:pathLst>
                <a:path w="16567" h="1677" extrusionOk="0">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10;p67">
              <a:extLst>
                <a:ext uri="{FF2B5EF4-FFF2-40B4-BE49-F238E27FC236}">
                  <a16:creationId xmlns:a16="http://schemas.microsoft.com/office/drawing/2014/main" id="{02F22E6F-D78A-FBA8-4941-DF716B546FFF}"/>
                </a:ext>
              </a:extLst>
            </p:cNvPr>
            <p:cNvSpPr/>
            <p:nvPr/>
          </p:nvSpPr>
          <p:spPr>
            <a:xfrm>
              <a:off x="3198162" y="2779760"/>
              <a:ext cx="528156" cy="37076"/>
            </a:xfrm>
            <a:custGeom>
              <a:avLst/>
              <a:gdLst/>
              <a:ahLst/>
              <a:cxnLst/>
              <a:rect l="l" t="t" r="r" b="b"/>
              <a:pathLst>
                <a:path w="16567" h="1163" extrusionOk="0">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11;p67">
              <a:extLst>
                <a:ext uri="{FF2B5EF4-FFF2-40B4-BE49-F238E27FC236}">
                  <a16:creationId xmlns:a16="http://schemas.microsoft.com/office/drawing/2014/main" id="{83C18797-991E-A065-C17F-E06191C4FCF0}"/>
                </a:ext>
              </a:extLst>
            </p:cNvPr>
            <p:cNvSpPr/>
            <p:nvPr/>
          </p:nvSpPr>
          <p:spPr>
            <a:xfrm>
              <a:off x="2832839" y="3793607"/>
              <a:ext cx="666706" cy="156053"/>
            </a:xfrm>
            <a:custGeom>
              <a:avLst/>
              <a:gdLst/>
              <a:ahLst/>
              <a:cxnLst/>
              <a:rect l="l" t="t" r="r" b="b"/>
              <a:pathLst>
                <a:path w="20913" h="4895" extrusionOk="0">
                  <a:moveTo>
                    <a:pt x="0" y="0"/>
                  </a:moveTo>
                  <a:lnTo>
                    <a:pt x="0" y="3010"/>
                  </a:lnTo>
                  <a:cubicBezTo>
                    <a:pt x="0" y="4043"/>
                    <a:pt x="4681" y="4894"/>
                    <a:pt x="10456" y="4894"/>
                  </a:cubicBezTo>
                  <a:cubicBezTo>
                    <a:pt x="16232" y="4894"/>
                    <a:pt x="20912" y="4043"/>
                    <a:pt x="20912" y="3010"/>
                  </a:cubicBezTo>
                  <a:lnTo>
                    <a:pt x="2091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12;p67">
              <a:extLst>
                <a:ext uri="{FF2B5EF4-FFF2-40B4-BE49-F238E27FC236}">
                  <a16:creationId xmlns:a16="http://schemas.microsoft.com/office/drawing/2014/main" id="{17C8B97B-8F30-E630-4C20-3ED2BBC399FB}"/>
                </a:ext>
              </a:extLst>
            </p:cNvPr>
            <p:cNvSpPr/>
            <p:nvPr/>
          </p:nvSpPr>
          <p:spPr>
            <a:xfrm>
              <a:off x="3476260" y="3753883"/>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13;p67">
              <a:extLst>
                <a:ext uri="{FF2B5EF4-FFF2-40B4-BE49-F238E27FC236}">
                  <a16:creationId xmlns:a16="http://schemas.microsoft.com/office/drawing/2014/main" id="{79F152FC-50CD-8F4C-0289-02FC13E48592}"/>
                </a:ext>
              </a:extLst>
            </p:cNvPr>
            <p:cNvSpPr/>
            <p:nvPr/>
          </p:nvSpPr>
          <p:spPr>
            <a:xfrm>
              <a:off x="3435580"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14;p67">
              <a:extLst>
                <a:ext uri="{FF2B5EF4-FFF2-40B4-BE49-F238E27FC236}">
                  <a16:creationId xmlns:a16="http://schemas.microsoft.com/office/drawing/2014/main" id="{1193AD99-F17E-38EB-6589-A75A8911B458}"/>
                </a:ext>
              </a:extLst>
            </p:cNvPr>
            <p:cNvSpPr/>
            <p:nvPr/>
          </p:nvSpPr>
          <p:spPr>
            <a:xfrm>
              <a:off x="3389066"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15;p67">
              <a:extLst>
                <a:ext uri="{FF2B5EF4-FFF2-40B4-BE49-F238E27FC236}">
                  <a16:creationId xmlns:a16="http://schemas.microsoft.com/office/drawing/2014/main" id="{89ED6FF2-8F97-D37F-30D1-95E4A3EFD330}"/>
                </a:ext>
              </a:extLst>
            </p:cNvPr>
            <p:cNvSpPr/>
            <p:nvPr/>
          </p:nvSpPr>
          <p:spPr>
            <a:xfrm>
              <a:off x="3330915" y="3753883"/>
              <a:ext cx="15526" cy="219016"/>
            </a:xfrm>
            <a:custGeom>
              <a:avLst/>
              <a:gdLst/>
              <a:ahLst/>
              <a:cxnLst/>
              <a:rect l="l" t="t" r="r" b="b"/>
              <a:pathLst>
                <a:path w="487"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16;p67">
              <a:extLst>
                <a:ext uri="{FF2B5EF4-FFF2-40B4-BE49-F238E27FC236}">
                  <a16:creationId xmlns:a16="http://schemas.microsoft.com/office/drawing/2014/main" id="{351CFD10-A19E-9B2B-C305-5F4DE3212311}"/>
                </a:ext>
              </a:extLst>
            </p:cNvPr>
            <p:cNvSpPr/>
            <p:nvPr/>
          </p:nvSpPr>
          <p:spPr>
            <a:xfrm>
              <a:off x="3266005" y="3753883"/>
              <a:ext cx="16482" cy="219016"/>
            </a:xfrm>
            <a:custGeom>
              <a:avLst/>
              <a:gdLst/>
              <a:ahLst/>
              <a:cxnLst/>
              <a:rect l="l" t="t" r="r" b="b"/>
              <a:pathLst>
                <a:path w="517" h="6870" extrusionOk="0">
                  <a:moveTo>
                    <a:pt x="0" y="0"/>
                  </a:moveTo>
                  <a:lnTo>
                    <a:pt x="0"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17;p67">
              <a:extLst>
                <a:ext uri="{FF2B5EF4-FFF2-40B4-BE49-F238E27FC236}">
                  <a16:creationId xmlns:a16="http://schemas.microsoft.com/office/drawing/2014/main" id="{5710D130-34D8-1FB6-68E5-644BE584CC0C}"/>
                </a:ext>
              </a:extLst>
            </p:cNvPr>
            <p:cNvSpPr/>
            <p:nvPr/>
          </p:nvSpPr>
          <p:spPr>
            <a:xfrm>
              <a:off x="3196218" y="3753883"/>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8;p67">
              <a:extLst>
                <a:ext uri="{FF2B5EF4-FFF2-40B4-BE49-F238E27FC236}">
                  <a16:creationId xmlns:a16="http://schemas.microsoft.com/office/drawing/2014/main" id="{54E977C5-7498-0521-8E25-F0DD16C832EE}"/>
                </a:ext>
              </a:extLst>
            </p:cNvPr>
            <p:cNvSpPr/>
            <p:nvPr/>
          </p:nvSpPr>
          <p:spPr>
            <a:xfrm>
              <a:off x="2832839" y="3731599"/>
              <a:ext cx="666706" cy="120188"/>
            </a:xfrm>
            <a:custGeom>
              <a:avLst/>
              <a:gdLst/>
              <a:ahLst/>
              <a:cxnLst/>
              <a:rect l="l" t="t" r="r" b="b"/>
              <a:pathLst>
                <a:path w="20913" h="3770" extrusionOk="0">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19;p67">
              <a:extLst>
                <a:ext uri="{FF2B5EF4-FFF2-40B4-BE49-F238E27FC236}">
                  <a16:creationId xmlns:a16="http://schemas.microsoft.com/office/drawing/2014/main" id="{3E9A64D0-7F07-7670-034D-94E4C6837516}"/>
                </a:ext>
              </a:extLst>
            </p:cNvPr>
            <p:cNvSpPr/>
            <p:nvPr/>
          </p:nvSpPr>
          <p:spPr>
            <a:xfrm>
              <a:off x="2901638" y="3757741"/>
              <a:ext cx="529112" cy="55280"/>
            </a:xfrm>
            <a:custGeom>
              <a:avLst/>
              <a:gdLst/>
              <a:ahLst/>
              <a:cxnLst/>
              <a:rect l="l" t="t" r="r" b="b"/>
              <a:pathLst>
                <a:path w="16597" h="1734" extrusionOk="0">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20;p67">
              <a:extLst>
                <a:ext uri="{FF2B5EF4-FFF2-40B4-BE49-F238E27FC236}">
                  <a16:creationId xmlns:a16="http://schemas.microsoft.com/office/drawing/2014/main" id="{48F384F4-A82C-B18E-25CC-5CC0C67E5B9D}"/>
                </a:ext>
              </a:extLst>
            </p:cNvPr>
            <p:cNvSpPr/>
            <p:nvPr/>
          </p:nvSpPr>
          <p:spPr>
            <a:xfrm>
              <a:off x="2901638" y="3757741"/>
              <a:ext cx="529112" cy="35897"/>
            </a:xfrm>
            <a:custGeom>
              <a:avLst/>
              <a:gdLst/>
              <a:ahLst/>
              <a:cxnLst/>
              <a:rect l="l" t="t" r="r" b="b"/>
              <a:pathLst>
                <a:path w="16597" h="1126" extrusionOk="0">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21;p67">
              <a:extLst>
                <a:ext uri="{FF2B5EF4-FFF2-40B4-BE49-F238E27FC236}">
                  <a16:creationId xmlns:a16="http://schemas.microsoft.com/office/drawing/2014/main" id="{0BD0ADB3-95A4-8D50-2D2A-FE58ECA0E7CC}"/>
                </a:ext>
              </a:extLst>
            </p:cNvPr>
            <p:cNvSpPr/>
            <p:nvPr/>
          </p:nvSpPr>
          <p:spPr>
            <a:xfrm>
              <a:off x="2793115" y="3667613"/>
              <a:ext cx="665718" cy="156053"/>
            </a:xfrm>
            <a:custGeom>
              <a:avLst/>
              <a:gdLst/>
              <a:ahLst/>
              <a:cxnLst/>
              <a:rect l="l" t="t" r="r" b="b"/>
              <a:pathLst>
                <a:path w="20882" h="4895" extrusionOk="0">
                  <a:moveTo>
                    <a:pt x="0" y="1"/>
                  </a:moveTo>
                  <a:lnTo>
                    <a:pt x="0" y="3010"/>
                  </a:lnTo>
                  <a:cubicBezTo>
                    <a:pt x="0" y="4044"/>
                    <a:pt x="4681" y="4895"/>
                    <a:pt x="10456" y="4895"/>
                  </a:cubicBezTo>
                  <a:cubicBezTo>
                    <a:pt x="16201" y="4895"/>
                    <a:pt x="20882" y="4044"/>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22;p67">
              <a:extLst>
                <a:ext uri="{FF2B5EF4-FFF2-40B4-BE49-F238E27FC236}">
                  <a16:creationId xmlns:a16="http://schemas.microsoft.com/office/drawing/2014/main" id="{BB1F2A20-23F7-FF8C-27BD-A29BC266A9B9}"/>
                </a:ext>
              </a:extLst>
            </p:cNvPr>
            <p:cNvSpPr/>
            <p:nvPr/>
          </p:nvSpPr>
          <p:spPr>
            <a:xfrm>
              <a:off x="2799874" y="3627890"/>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23;p67">
              <a:extLst>
                <a:ext uri="{FF2B5EF4-FFF2-40B4-BE49-F238E27FC236}">
                  <a16:creationId xmlns:a16="http://schemas.microsoft.com/office/drawing/2014/main" id="{40523DFF-5FCE-D2C4-F410-8A4BF2083843}"/>
                </a:ext>
              </a:extLst>
            </p:cNvPr>
            <p:cNvSpPr/>
            <p:nvPr/>
          </p:nvSpPr>
          <p:spPr>
            <a:xfrm>
              <a:off x="2841542"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24;p67">
              <a:extLst>
                <a:ext uri="{FF2B5EF4-FFF2-40B4-BE49-F238E27FC236}">
                  <a16:creationId xmlns:a16="http://schemas.microsoft.com/office/drawing/2014/main" id="{57586DD4-58BF-7EF3-4808-7FCF63DFD250}"/>
                </a:ext>
              </a:extLst>
            </p:cNvPr>
            <p:cNvSpPr/>
            <p:nvPr/>
          </p:nvSpPr>
          <p:spPr>
            <a:xfrm>
              <a:off x="2888057"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25;p67">
              <a:extLst>
                <a:ext uri="{FF2B5EF4-FFF2-40B4-BE49-F238E27FC236}">
                  <a16:creationId xmlns:a16="http://schemas.microsoft.com/office/drawing/2014/main" id="{0E45D5E8-BFFF-E152-3229-A8FC0E4E0CFF}"/>
                </a:ext>
              </a:extLst>
            </p:cNvPr>
            <p:cNvSpPr/>
            <p:nvPr/>
          </p:nvSpPr>
          <p:spPr>
            <a:xfrm>
              <a:off x="3079948"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26;p67">
              <a:extLst>
                <a:ext uri="{FF2B5EF4-FFF2-40B4-BE49-F238E27FC236}">
                  <a16:creationId xmlns:a16="http://schemas.microsoft.com/office/drawing/2014/main" id="{2165D92E-8723-6673-C37E-B7AA31B7E0E7}"/>
                </a:ext>
              </a:extLst>
            </p:cNvPr>
            <p:cNvSpPr/>
            <p:nvPr/>
          </p:nvSpPr>
          <p:spPr>
            <a:xfrm>
              <a:off x="3436536"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27;p67">
              <a:extLst>
                <a:ext uri="{FF2B5EF4-FFF2-40B4-BE49-F238E27FC236}">
                  <a16:creationId xmlns:a16="http://schemas.microsoft.com/office/drawing/2014/main" id="{DE0AA3A3-6336-C026-8F43-63C3303D806B}"/>
                </a:ext>
              </a:extLst>
            </p:cNvPr>
            <p:cNvSpPr/>
            <p:nvPr/>
          </p:nvSpPr>
          <p:spPr>
            <a:xfrm>
              <a:off x="3394868" y="3627890"/>
              <a:ext cx="16514" cy="219047"/>
            </a:xfrm>
            <a:custGeom>
              <a:avLst/>
              <a:gdLst/>
              <a:ahLst/>
              <a:cxnLst/>
              <a:rect l="l" t="t" r="r" b="b"/>
              <a:pathLst>
                <a:path w="518" h="6871" extrusionOk="0">
                  <a:moveTo>
                    <a:pt x="1" y="1"/>
                  </a:moveTo>
                  <a:lnTo>
                    <a:pt x="1" y="6870"/>
                  </a:lnTo>
                  <a:lnTo>
                    <a:pt x="517" y="6870"/>
                  </a:lnTo>
                  <a:lnTo>
                    <a:pt x="51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28;p67">
              <a:extLst>
                <a:ext uri="{FF2B5EF4-FFF2-40B4-BE49-F238E27FC236}">
                  <a16:creationId xmlns:a16="http://schemas.microsoft.com/office/drawing/2014/main" id="{D1DD4103-FC36-FB57-7DAC-B1EB89C9555C}"/>
                </a:ext>
              </a:extLst>
            </p:cNvPr>
            <p:cNvSpPr/>
            <p:nvPr/>
          </p:nvSpPr>
          <p:spPr>
            <a:xfrm>
              <a:off x="3348354"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29;p67">
              <a:extLst>
                <a:ext uri="{FF2B5EF4-FFF2-40B4-BE49-F238E27FC236}">
                  <a16:creationId xmlns:a16="http://schemas.microsoft.com/office/drawing/2014/main" id="{E1D7B2F2-2E72-84FD-278E-F6E52E4FDFBA}"/>
                </a:ext>
              </a:extLst>
            </p:cNvPr>
            <p:cNvSpPr/>
            <p:nvPr/>
          </p:nvSpPr>
          <p:spPr>
            <a:xfrm>
              <a:off x="3290235"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30;p67">
              <a:extLst>
                <a:ext uri="{FF2B5EF4-FFF2-40B4-BE49-F238E27FC236}">
                  <a16:creationId xmlns:a16="http://schemas.microsoft.com/office/drawing/2014/main" id="{1D9B83E4-A69A-4895-AC07-110DCF4E8BFE}"/>
                </a:ext>
              </a:extLst>
            </p:cNvPr>
            <p:cNvSpPr/>
            <p:nvPr/>
          </p:nvSpPr>
          <p:spPr>
            <a:xfrm>
              <a:off x="3226250"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31;p67">
              <a:extLst>
                <a:ext uri="{FF2B5EF4-FFF2-40B4-BE49-F238E27FC236}">
                  <a16:creationId xmlns:a16="http://schemas.microsoft.com/office/drawing/2014/main" id="{880171D7-65D3-590C-16C0-31E16E63AA13}"/>
                </a:ext>
              </a:extLst>
            </p:cNvPr>
            <p:cNvSpPr/>
            <p:nvPr/>
          </p:nvSpPr>
          <p:spPr>
            <a:xfrm>
              <a:off x="3156494" y="3627890"/>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32;p67">
              <a:extLst>
                <a:ext uri="{FF2B5EF4-FFF2-40B4-BE49-F238E27FC236}">
                  <a16:creationId xmlns:a16="http://schemas.microsoft.com/office/drawing/2014/main" id="{E01616E6-A1EC-76AF-2DD3-9599A81920C8}"/>
                </a:ext>
              </a:extLst>
            </p:cNvPr>
            <p:cNvSpPr/>
            <p:nvPr/>
          </p:nvSpPr>
          <p:spPr>
            <a:xfrm>
              <a:off x="2793115" y="3605605"/>
              <a:ext cx="665718" cy="120188"/>
            </a:xfrm>
            <a:custGeom>
              <a:avLst/>
              <a:gdLst/>
              <a:ahLst/>
              <a:cxnLst/>
              <a:rect l="l" t="t" r="r" b="b"/>
              <a:pathLst>
                <a:path w="20882" h="3770" extrusionOk="0">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33;p67">
              <a:extLst>
                <a:ext uri="{FF2B5EF4-FFF2-40B4-BE49-F238E27FC236}">
                  <a16:creationId xmlns:a16="http://schemas.microsoft.com/office/drawing/2014/main" id="{9DD80552-F91F-E788-DDAC-2D56DC156DC2}"/>
                </a:ext>
              </a:extLst>
            </p:cNvPr>
            <p:cNvSpPr/>
            <p:nvPr/>
          </p:nvSpPr>
          <p:spPr>
            <a:xfrm>
              <a:off x="2860926" y="3631779"/>
              <a:ext cx="530101" cy="55248"/>
            </a:xfrm>
            <a:custGeom>
              <a:avLst/>
              <a:gdLst/>
              <a:ahLst/>
              <a:cxnLst/>
              <a:rect l="l" t="t" r="r" b="b"/>
              <a:pathLst>
                <a:path w="16628" h="1733" extrusionOk="0">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34;p67">
              <a:extLst>
                <a:ext uri="{FF2B5EF4-FFF2-40B4-BE49-F238E27FC236}">
                  <a16:creationId xmlns:a16="http://schemas.microsoft.com/office/drawing/2014/main" id="{D531AF51-0333-D361-84AB-EC99B5D00528}"/>
                </a:ext>
              </a:extLst>
            </p:cNvPr>
            <p:cNvSpPr/>
            <p:nvPr/>
          </p:nvSpPr>
          <p:spPr>
            <a:xfrm>
              <a:off x="2860926" y="3631779"/>
              <a:ext cx="530101" cy="35865"/>
            </a:xfrm>
            <a:custGeom>
              <a:avLst/>
              <a:gdLst/>
              <a:ahLst/>
              <a:cxnLst/>
              <a:rect l="l" t="t" r="r" b="b"/>
              <a:pathLst>
                <a:path w="16628" h="1125" extrusionOk="0">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35;p67">
              <a:extLst>
                <a:ext uri="{FF2B5EF4-FFF2-40B4-BE49-F238E27FC236}">
                  <a16:creationId xmlns:a16="http://schemas.microsoft.com/office/drawing/2014/main" id="{E1E1F4E0-1CB2-C2C1-EFC5-7B60C4965B1F}"/>
                </a:ext>
              </a:extLst>
            </p:cNvPr>
            <p:cNvSpPr/>
            <p:nvPr/>
          </p:nvSpPr>
          <p:spPr>
            <a:xfrm>
              <a:off x="2827993" y="3558134"/>
              <a:ext cx="666706" cy="156021"/>
            </a:xfrm>
            <a:custGeom>
              <a:avLst/>
              <a:gdLst/>
              <a:ahLst/>
              <a:cxnLst/>
              <a:rect l="l" t="t" r="r" b="b"/>
              <a:pathLst>
                <a:path w="20913" h="4894" extrusionOk="0">
                  <a:moveTo>
                    <a:pt x="0" y="0"/>
                  </a:moveTo>
                  <a:lnTo>
                    <a:pt x="0" y="3009"/>
                  </a:lnTo>
                  <a:cubicBezTo>
                    <a:pt x="0" y="4073"/>
                    <a:pt x="4681" y="4894"/>
                    <a:pt x="10456" y="4894"/>
                  </a:cubicBezTo>
                  <a:cubicBezTo>
                    <a:pt x="16232" y="4894"/>
                    <a:pt x="20913" y="4073"/>
                    <a:pt x="20913" y="3009"/>
                  </a:cubicBezTo>
                  <a:lnTo>
                    <a:pt x="20913"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36;p67">
              <a:extLst>
                <a:ext uri="{FF2B5EF4-FFF2-40B4-BE49-F238E27FC236}">
                  <a16:creationId xmlns:a16="http://schemas.microsoft.com/office/drawing/2014/main" id="{143111B6-86DA-C038-8AEC-45791C91C9D7}"/>
                </a:ext>
              </a:extLst>
            </p:cNvPr>
            <p:cNvSpPr/>
            <p:nvPr/>
          </p:nvSpPr>
          <p:spPr>
            <a:xfrm>
              <a:off x="283574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37;p67">
              <a:extLst>
                <a:ext uri="{FF2B5EF4-FFF2-40B4-BE49-F238E27FC236}">
                  <a16:creationId xmlns:a16="http://schemas.microsoft.com/office/drawing/2014/main" id="{0583D960-5410-5E1D-4644-51BCA9A118D7}"/>
                </a:ext>
              </a:extLst>
            </p:cNvPr>
            <p:cNvSpPr/>
            <p:nvPr/>
          </p:nvSpPr>
          <p:spPr>
            <a:xfrm>
              <a:off x="2876452"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38;p67">
              <a:extLst>
                <a:ext uri="{FF2B5EF4-FFF2-40B4-BE49-F238E27FC236}">
                  <a16:creationId xmlns:a16="http://schemas.microsoft.com/office/drawing/2014/main" id="{67022A29-C39E-BEA5-82B6-F0A50F7EDAE6}"/>
                </a:ext>
              </a:extLst>
            </p:cNvPr>
            <p:cNvSpPr/>
            <p:nvPr/>
          </p:nvSpPr>
          <p:spPr>
            <a:xfrm>
              <a:off x="2922966"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39;p67">
              <a:extLst>
                <a:ext uri="{FF2B5EF4-FFF2-40B4-BE49-F238E27FC236}">
                  <a16:creationId xmlns:a16="http://schemas.microsoft.com/office/drawing/2014/main" id="{E1FF768D-EEF9-AFEA-5EF6-DCFAF32CE745}"/>
                </a:ext>
              </a:extLst>
            </p:cNvPr>
            <p:cNvSpPr/>
            <p:nvPr/>
          </p:nvSpPr>
          <p:spPr>
            <a:xfrm>
              <a:off x="3114826" y="3518410"/>
              <a:ext cx="16514" cy="219972"/>
            </a:xfrm>
            <a:custGeom>
              <a:avLst/>
              <a:gdLst/>
              <a:ahLst/>
              <a:cxnLst/>
              <a:rect l="l" t="t" r="r" b="b"/>
              <a:pathLst>
                <a:path w="518"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40;p67">
              <a:extLst>
                <a:ext uri="{FF2B5EF4-FFF2-40B4-BE49-F238E27FC236}">
                  <a16:creationId xmlns:a16="http://schemas.microsoft.com/office/drawing/2014/main" id="{741F5FC5-6D44-1A35-A4B6-8C4DCB5ABE4A}"/>
                </a:ext>
              </a:extLst>
            </p:cNvPr>
            <p:cNvSpPr/>
            <p:nvPr/>
          </p:nvSpPr>
          <p:spPr>
            <a:xfrm>
              <a:off x="3471446"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41;p67">
              <a:extLst>
                <a:ext uri="{FF2B5EF4-FFF2-40B4-BE49-F238E27FC236}">
                  <a16:creationId xmlns:a16="http://schemas.microsoft.com/office/drawing/2014/main" id="{614D6D21-4B62-D825-D0A5-887A2C2B9A83}"/>
                </a:ext>
              </a:extLst>
            </p:cNvPr>
            <p:cNvSpPr/>
            <p:nvPr/>
          </p:nvSpPr>
          <p:spPr>
            <a:xfrm>
              <a:off x="3430734"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42;p67">
              <a:extLst>
                <a:ext uri="{FF2B5EF4-FFF2-40B4-BE49-F238E27FC236}">
                  <a16:creationId xmlns:a16="http://schemas.microsoft.com/office/drawing/2014/main" id="{3664ED40-C1AA-F22B-EBB0-285EF41135D1}"/>
                </a:ext>
              </a:extLst>
            </p:cNvPr>
            <p:cNvSpPr/>
            <p:nvPr/>
          </p:nvSpPr>
          <p:spPr>
            <a:xfrm>
              <a:off x="338422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43;p67">
              <a:extLst>
                <a:ext uri="{FF2B5EF4-FFF2-40B4-BE49-F238E27FC236}">
                  <a16:creationId xmlns:a16="http://schemas.microsoft.com/office/drawing/2014/main" id="{B5ACA32F-EEEE-7825-3F41-17FDE37D13BD}"/>
                </a:ext>
              </a:extLst>
            </p:cNvPr>
            <p:cNvSpPr/>
            <p:nvPr/>
          </p:nvSpPr>
          <p:spPr>
            <a:xfrm>
              <a:off x="3326069" y="3518410"/>
              <a:ext cx="15526" cy="219972"/>
            </a:xfrm>
            <a:custGeom>
              <a:avLst/>
              <a:gdLst/>
              <a:ahLst/>
              <a:cxnLst/>
              <a:rect l="l" t="t" r="r" b="b"/>
              <a:pathLst>
                <a:path w="487" h="6900" extrusionOk="0">
                  <a:moveTo>
                    <a:pt x="1" y="0"/>
                  </a:moveTo>
                  <a:lnTo>
                    <a:pt x="1"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44;p67">
              <a:extLst>
                <a:ext uri="{FF2B5EF4-FFF2-40B4-BE49-F238E27FC236}">
                  <a16:creationId xmlns:a16="http://schemas.microsoft.com/office/drawing/2014/main" id="{015A658F-42C2-9C07-7C96-731EEBE51DFB}"/>
                </a:ext>
              </a:extLst>
            </p:cNvPr>
            <p:cNvSpPr/>
            <p:nvPr/>
          </p:nvSpPr>
          <p:spPr>
            <a:xfrm>
              <a:off x="3261159"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45;p67">
              <a:extLst>
                <a:ext uri="{FF2B5EF4-FFF2-40B4-BE49-F238E27FC236}">
                  <a16:creationId xmlns:a16="http://schemas.microsoft.com/office/drawing/2014/main" id="{CE70180C-CBA9-03CE-BC2E-4885A29EC19C}"/>
                </a:ext>
              </a:extLst>
            </p:cNvPr>
            <p:cNvSpPr/>
            <p:nvPr/>
          </p:nvSpPr>
          <p:spPr>
            <a:xfrm>
              <a:off x="3191372" y="3518410"/>
              <a:ext cx="16514" cy="219972"/>
            </a:xfrm>
            <a:custGeom>
              <a:avLst/>
              <a:gdLst/>
              <a:ahLst/>
              <a:cxnLst/>
              <a:rect l="l" t="t" r="r" b="b"/>
              <a:pathLst>
                <a:path w="518" h="6900" extrusionOk="0">
                  <a:moveTo>
                    <a:pt x="1" y="0"/>
                  </a:moveTo>
                  <a:lnTo>
                    <a:pt x="1"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46;p67">
              <a:extLst>
                <a:ext uri="{FF2B5EF4-FFF2-40B4-BE49-F238E27FC236}">
                  <a16:creationId xmlns:a16="http://schemas.microsoft.com/office/drawing/2014/main" id="{A9B7EE4F-4F6D-DFC3-4D78-D7B11851621E}"/>
                </a:ext>
              </a:extLst>
            </p:cNvPr>
            <p:cNvSpPr/>
            <p:nvPr/>
          </p:nvSpPr>
          <p:spPr>
            <a:xfrm>
              <a:off x="2827993" y="3497082"/>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47;p67">
              <a:extLst>
                <a:ext uri="{FF2B5EF4-FFF2-40B4-BE49-F238E27FC236}">
                  <a16:creationId xmlns:a16="http://schemas.microsoft.com/office/drawing/2014/main" id="{5C595BB5-231F-89FC-BE86-BF070FD98131}"/>
                </a:ext>
              </a:extLst>
            </p:cNvPr>
            <p:cNvSpPr/>
            <p:nvPr/>
          </p:nvSpPr>
          <p:spPr>
            <a:xfrm>
              <a:off x="2896792" y="3522268"/>
              <a:ext cx="529112" cy="56236"/>
            </a:xfrm>
            <a:custGeom>
              <a:avLst/>
              <a:gdLst/>
              <a:ahLst/>
              <a:cxnLst/>
              <a:rect l="l" t="t" r="r" b="b"/>
              <a:pathLst>
                <a:path w="16597" h="1764" extrusionOk="0">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48;p67">
              <a:extLst>
                <a:ext uri="{FF2B5EF4-FFF2-40B4-BE49-F238E27FC236}">
                  <a16:creationId xmlns:a16="http://schemas.microsoft.com/office/drawing/2014/main" id="{7010233E-3D60-3401-FFFA-A80AC32390EB}"/>
                </a:ext>
              </a:extLst>
            </p:cNvPr>
            <p:cNvSpPr/>
            <p:nvPr/>
          </p:nvSpPr>
          <p:spPr>
            <a:xfrm>
              <a:off x="2896792" y="3522268"/>
              <a:ext cx="529112" cy="35897"/>
            </a:xfrm>
            <a:custGeom>
              <a:avLst/>
              <a:gdLst/>
              <a:ahLst/>
              <a:cxnLst/>
              <a:rect l="l" t="t" r="r" b="b"/>
              <a:pathLst>
                <a:path w="16597" h="1126" extrusionOk="0">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49;p67">
              <a:extLst>
                <a:ext uri="{FF2B5EF4-FFF2-40B4-BE49-F238E27FC236}">
                  <a16:creationId xmlns:a16="http://schemas.microsoft.com/office/drawing/2014/main" id="{A16ADA95-0282-E2FD-75B4-E96FA2A52FFB}"/>
                </a:ext>
              </a:extLst>
            </p:cNvPr>
            <p:cNvSpPr/>
            <p:nvPr/>
          </p:nvSpPr>
          <p:spPr>
            <a:xfrm>
              <a:off x="2778577" y="3440876"/>
              <a:ext cx="665718" cy="155064"/>
            </a:xfrm>
            <a:custGeom>
              <a:avLst/>
              <a:gdLst/>
              <a:ahLst/>
              <a:cxnLst/>
              <a:rect l="l" t="t" r="r" b="b"/>
              <a:pathLst>
                <a:path w="20882" h="4864" extrusionOk="0">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0;p67">
              <a:extLst>
                <a:ext uri="{FF2B5EF4-FFF2-40B4-BE49-F238E27FC236}">
                  <a16:creationId xmlns:a16="http://schemas.microsoft.com/office/drawing/2014/main" id="{68F5DD61-5E4A-82E3-D38C-8196477EEF1C}"/>
                </a:ext>
              </a:extLst>
            </p:cNvPr>
            <p:cNvSpPr/>
            <p:nvPr/>
          </p:nvSpPr>
          <p:spPr>
            <a:xfrm>
              <a:off x="2785336"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1;p67">
              <a:extLst>
                <a:ext uri="{FF2B5EF4-FFF2-40B4-BE49-F238E27FC236}">
                  <a16:creationId xmlns:a16="http://schemas.microsoft.com/office/drawing/2014/main" id="{42BFE0D4-E899-0A87-FE3A-041763BECBDE}"/>
                </a:ext>
              </a:extLst>
            </p:cNvPr>
            <p:cNvSpPr/>
            <p:nvPr/>
          </p:nvSpPr>
          <p:spPr>
            <a:xfrm>
              <a:off x="2827005"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2;p67">
              <a:extLst>
                <a:ext uri="{FF2B5EF4-FFF2-40B4-BE49-F238E27FC236}">
                  <a16:creationId xmlns:a16="http://schemas.microsoft.com/office/drawing/2014/main" id="{A2702357-B3D9-FAD0-3624-A75117A8D52F}"/>
                </a:ext>
              </a:extLst>
            </p:cNvPr>
            <p:cNvSpPr/>
            <p:nvPr/>
          </p:nvSpPr>
          <p:spPr>
            <a:xfrm>
              <a:off x="287351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p67">
              <a:extLst>
                <a:ext uri="{FF2B5EF4-FFF2-40B4-BE49-F238E27FC236}">
                  <a16:creationId xmlns:a16="http://schemas.microsoft.com/office/drawing/2014/main" id="{D4B9E727-1A36-F4B4-A1C0-DCDAD76D974C}"/>
                </a:ext>
              </a:extLst>
            </p:cNvPr>
            <p:cNvSpPr/>
            <p:nvPr/>
          </p:nvSpPr>
          <p:spPr>
            <a:xfrm>
              <a:off x="342199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4;p67">
              <a:extLst>
                <a:ext uri="{FF2B5EF4-FFF2-40B4-BE49-F238E27FC236}">
                  <a16:creationId xmlns:a16="http://schemas.microsoft.com/office/drawing/2014/main" id="{BFE0B04A-6E1D-9DBC-D0A9-809F991395FD}"/>
                </a:ext>
              </a:extLst>
            </p:cNvPr>
            <p:cNvSpPr/>
            <p:nvPr/>
          </p:nvSpPr>
          <p:spPr>
            <a:xfrm>
              <a:off x="3380330"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5;p67">
              <a:extLst>
                <a:ext uri="{FF2B5EF4-FFF2-40B4-BE49-F238E27FC236}">
                  <a16:creationId xmlns:a16="http://schemas.microsoft.com/office/drawing/2014/main" id="{9E776F7A-7E1B-88D1-8BDE-D4D79554543D}"/>
                </a:ext>
              </a:extLst>
            </p:cNvPr>
            <p:cNvSpPr/>
            <p:nvPr/>
          </p:nvSpPr>
          <p:spPr>
            <a:xfrm>
              <a:off x="3333816"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6;p67">
              <a:extLst>
                <a:ext uri="{FF2B5EF4-FFF2-40B4-BE49-F238E27FC236}">
                  <a16:creationId xmlns:a16="http://schemas.microsoft.com/office/drawing/2014/main" id="{B52B66A7-AD78-8F0A-9680-4AB91AB2A42A}"/>
                </a:ext>
              </a:extLst>
            </p:cNvPr>
            <p:cNvSpPr/>
            <p:nvPr/>
          </p:nvSpPr>
          <p:spPr>
            <a:xfrm>
              <a:off x="3275697" y="3400164"/>
              <a:ext cx="15526" cy="220004"/>
            </a:xfrm>
            <a:custGeom>
              <a:avLst/>
              <a:gdLst/>
              <a:ahLst/>
              <a:cxnLst/>
              <a:rect l="l" t="t" r="r" b="b"/>
              <a:pathLst>
                <a:path w="487" h="6901" extrusionOk="0">
                  <a:moveTo>
                    <a:pt x="0" y="1"/>
                  </a:moveTo>
                  <a:lnTo>
                    <a:pt x="0" y="6901"/>
                  </a:lnTo>
                  <a:lnTo>
                    <a:pt x="486" y="6901"/>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7;p67">
              <a:extLst>
                <a:ext uri="{FF2B5EF4-FFF2-40B4-BE49-F238E27FC236}">
                  <a16:creationId xmlns:a16="http://schemas.microsoft.com/office/drawing/2014/main" id="{E8EF4CF7-7C52-0515-47F0-EBF9AC4F7CF7}"/>
                </a:ext>
              </a:extLst>
            </p:cNvPr>
            <p:cNvSpPr/>
            <p:nvPr/>
          </p:nvSpPr>
          <p:spPr>
            <a:xfrm>
              <a:off x="3211712"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8;p67">
              <a:extLst>
                <a:ext uri="{FF2B5EF4-FFF2-40B4-BE49-F238E27FC236}">
                  <a16:creationId xmlns:a16="http://schemas.microsoft.com/office/drawing/2014/main" id="{8F208C2E-8F20-EC01-002C-5CE0AB3F4DAB}"/>
                </a:ext>
              </a:extLst>
            </p:cNvPr>
            <p:cNvSpPr/>
            <p:nvPr/>
          </p:nvSpPr>
          <p:spPr>
            <a:xfrm>
              <a:off x="3141956" y="3400164"/>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9;p67">
              <a:extLst>
                <a:ext uri="{FF2B5EF4-FFF2-40B4-BE49-F238E27FC236}">
                  <a16:creationId xmlns:a16="http://schemas.microsoft.com/office/drawing/2014/main" id="{FC2B5525-D813-59EE-D819-2AE940B656D1}"/>
                </a:ext>
              </a:extLst>
            </p:cNvPr>
            <p:cNvSpPr/>
            <p:nvPr/>
          </p:nvSpPr>
          <p:spPr>
            <a:xfrm>
              <a:off x="2778577" y="3378867"/>
              <a:ext cx="665718" cy="120188"/>
            </a:xfrm>
            <a:custGeom>
              <a:avLst/>
              <a:gdLst/>
              <a:ahLst/>
              <a:cxnLst/>
              <a:rect l="l" t="t" r="r" b="b"/>
              <a:pathLst>
                <a:path w="20882" h="3770" extrusionOk="0">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60;p67">
              <a:extLst>
                <a:ext uri="{FF2B5EF4-FFF2-40B4-BE49-F238E27FC236}">
                  <a16:creationId xmlns:a16="http://schemas.microsoft.com/office/drawing/2014/main" id="{70971BFC-CE54-EFC4-820E-E4DD947E560C}"/>
                </a:ext>
              </a:extLst>
            </p:cNvPr>
            <p:cNvSpPr/>
            <p:nvPr/>
          </p:nvSpPr>
          <p:spPr>
            <a:xfrm>
              <a:off x="2846388" y="3404053"/>
              <a:ext cx="530101" cy="56236"/>
            </a:xfrm>
            <a:custGeom>
              <a:avLst/>
              <a:gdLst/>
              <a:ahLst/>
              <a:cxnLst/>
              <a:rect l="l" t="t" r="r" b="b"/>
              <a:pathLst>
                <a:path w="16628" h="1764" extrusionOk="0">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61;p67">
              <a:extLst>
                <a:ext uri="{FF2B5EF4-FFF2-40B4-BE49-F238E27FC236}">
                  <a16:creationId xmlns:a16="http://schemas.microsoft.com/office/drawing/2014/main" id="{9BD7AAEA-552F-592C-B0E8-1C12E4EFD158}"/>
                </a:ext>
              </a:extLst>
            </p:cNvPr>
            <p:cNvSpPr/>
            <p:nvPr/>
          </p:nvSpPr>
          <p:spPr>
            <a:xfrm>
              <a:off x="2846388" y="3404053"/>
              <a:ext cx="530101" cy="36853"/>
            </a:xfrm>
            <a:custGeom>
              <a:avLst/>
              <a:gdLst/>
              <a:ahLst/>
              <a:cxnLst/>
              <a:rect l="l" t="t" r="r" b="b"/>
              <a:pathLst>
                <a:path w="16628" h="1156" extrusionOk="0">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2;p67">
              <a:extLst>
                <a:ext uri="{FF2B5EF4-FFF2-40B4-BE49-F238E27FC236}">
                  <a16:creationId xmlns:a16="http://schemas.microsoft.com/office/drawing/2014/main" id="{62A7D445-4469-2C68-A93B-6072CBD009DC}"/>
                </a:ext>
              </a:extLst>
            </p:cNvPr>
            <p:cNvSpPr/>
            <p:nvPr/>
          </p:nvSpPr>
          <p:spPr>
            <a:xfrm>
              <a:off x="2802775" y="3323618"/>
              <a:ext cx="665750" cy="156053"/>
            </a:xfrm>
            <a:custGeom>
              <a:avLst/>
              <a:gdLst/>
              <a:ahLst/>
              <a:cxnLst/>
              <a:rect l="l" t="t" r="r" b="b"/>
              <a:pathLst>
                <a:path w="20883" h="4895" extrusionOk="0">
                  <a:moveTo>
                    <a:pt x="1" y="1"/>
                  </a:moveTo>
                  <a:lnTo>
                    <a:pt x="1" y="3010"/>
                  </a:lnTo>
                  <a:cubicBezTo>
                    <a:pt x="1" y="4043"/>
                    <a:pt x="4682" y="4894"/>
                    <a:pt x="10457" y="4894"/>
                  </a:cubicBezTo>
                  <a:cubicBezTo>
                    <a:pt x="16232" y="4894"/>
                    <a:pt x="20883" y="4043"/>
                    <a:pt x="20883" y="3010"/>
                  </a:cubicBezTo>
                  <a:lnTo>
                    <a:pt x="2088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63;p67">
              <a:extLst>
                <a:ext uri="{FF2B5EF4-FFF2-40B4-BE49-F238E27FC236}">
                  <a16:creationId xmlns:a16="http://schemas.microsoft.com/office/drawing/2014/main" id="{0C28DC4E-BF20-FCAC-AD36-B4F14E9AF9D8}"/>
                </a:ext>
              </a:extLst>
            </p:cNvPr>
            <p:cNvSpPr/>
            <p:nvPr/>
          </p:nvSpPr>
          <p:spPr>
            <a:xfrm>
              <a:off x="3404560"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64;p67">
              <a:extLst>
                <a:ext uri="{FF2B5EF4-FFF2-40B4-BE49-F238E27FC236}">
                  <a16:creationId xmlns:a16="http://schemas.microsoft.com/office/drawing/2014/main" id="{BF298AF5-3C89-A29E-1FD6-6709C266634E}"/>
                </a:ext>
              </a:extLst>
            </p:cNvPr>
            <p:cNvSpPr/>
            <p:nvPr/>
          </p:nvSpPr>
          <p:spPr>
            <a:xfrm>
              <a:off x="3358045"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65;p67">
              <a:extLst>
                <a:ext uri="{FF2B5EF4-FFF2-40B4-BE49-F238E27FC236}">
                  <a16:creationId xmlns:a16="http://schemas.microsoft.com/office/drawing/2014/main" id="{165A4FB1-AE9D-43F9-B807-B9AD80BA08E7}"/>
                </a:ext>
              </a:extLst>
            </p:cNvPr>
            <p:cNvSpPr/>
            <p:nvPr/>
          </p:nvSpPr>
          <p:spPr>
            <a:xfrm>
              <a:off x="3299895"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66;p67">
              <a:extLst>
                <a:ext uri="{FF2B5EF4-FFF2-40B4-BE49-F238E27FC236}">
                  <a16:creationId xmlns:a16="http://schemas.microsoft.com/office/drawing/2014/main" id="{3C54C0A7-CB03-AF28-8A8A-4EFC43DA3EBF}"/>
                </a:ext>
              </a:extLst>
            </p:cNvPr>
            <p:cNvSpPr/>
            <p:nvPr/>
          </p:nvSpPr>
          <p:spPr>
            <a:xfrm>
              <a:off x="3235941"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67;p67">
              <a:extLst>
                <a:ext uri="{FF2B5EF4-FFF2-40B4-BE49-F238E27FC236}">
                  <a16:creationId xmlns:a16="http://schemas.microsoft.com/office/drawing/2014/main" id="{2283DF9F-68C2-AA3F-A7B5-85C711E79277}"/>
                </a:ext>
              </a:extLst>
            </p:cNvPr>
            <p:cNvSpPr/>
            <p:nvPr/>
          </p:nvSpPr>
          <p:spPr>
            <a:xfrm>
              <a:off x="2802775" y="3261609"/>
              <a:ext cx="665750" cy="120188"/>
            </a:xfrm>
            <a:custGeom>
              <a:avLst/>
              <a:gdLst/>
              <a:ahLst/>
              <a:cxnLst/>
              <a:rect l="l" t="t" r="r" b="b"/>
              <a:pathLst>
                <a:path w="20883" h="3770" extrusionOk="0">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68;p67">
              <a:extLst>
                <a:ext uri="{FF2B5EF4-FFF2-40B4-BE49-F238E27FC236}">
                  <a16:creationId xmlns:a16="http://schemas.microsoft.com/office/drawing/2014/main" id="{93E034C6-E627-1000-F063-DA906CCCB7DE}"/>
                </a:ext>
              </a:extLst>
            </p:cNvPr>
            <p:cNvSpPr/>
            <p:nvPr/>
          </p:nvSpPr>
          <p:spPr>
            <a:xfrm>
              <a:off x="2870618" y="3286795"/>
              <a:ext cx="530101" cy="56236"/>
            </a:xfrm>
            <a:custGeom>
              <a:avLst/>
              <a:gdLst/>
              <a:ahLst/>
              <a:cxnLst/>
              <a:rect l="l" t="t" r="r" b="b"/>
              <a:pathLst>
                <a:path w="16628" h="1764" extrusionOk="0">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69;p67">
              <a:extLst>
                <a:ext uri="{FF2B5EF4-FFF2-40B4-BE49-F238E27FC236}">
                  <a16:creationId xmlns:a16="http://schemas.microsoft.com/office/drawing/2014/main" id="{DE110960-A3AF-B0BD-079D-181C7D0AC0BB}"/>
                </a:ext>
              </a:extLst>
            </p:cNvPr>
            <p:cNvSpPr/>
            <p:nvPr/>
          </p:nvSpPr>
          <p:spPr>
            <a:xfrm>
              <a:off x="2870618" y="3286795"/>
              <a:ext cx="530101" cy="36853"/>
            </a:xfrm>
            <a:custGeom>
              <a:avLst/>
              <a:gdLst/>
              <a:ahLst/>
              <a:cxnLst/>
              <a:rect l="l" t="t" r="r" b="b"/>
              <a:pathLst>
                <a:path w="16628" h="1156" extrusionOk="0">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70;p67">
              <a:extLst>
                <a:ext uri="{FF2B5EF4-FFF2-40B4-BE49-F238E27FC236}">
                  <a16:creationId xmlns:a16="http://schemas.microsoft.com/office/drawing/2014/main" id="{43D6C95C-2BCC-3581-5682-3C3A3A6CD800}"/>
                </a:ext>
              </a:extLst>
            </p:cNvPr>
            <p:cNvSpPr/>
            <p:nvPr/>
          </p:nvSpPr>
          <p:spPr>
            <a:xfrm>
              <a:off x="2764996" y="3214106"/>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71;p67">
              <a:extLst>
                <a:ext uri="{FF2B5EF4-FFF2-40B4-BE49-F238E27FC236}">
                  <a16:creationId xmlns:a16="http://schemas.microsoft.com/office/drawing/2014/main" id="{DCBBF3E1-DC9A-2146-DE26-FD6F375003D8}"/>
                </a:ext>
              </a:extLst>
            </p:cNvPr>
            <p:cNvSpPr/>
            <p:nvPr/>
          </p:nvSpPr>
          <p:spPr>
            <a:xfrm>
              <a:off x="2764996" y="3152098"/>
              <a:ext cx="665750" cy="120188"/>
            </a:xfrm>
            <a:custGeom>
              <a:avLst/>
              <a:gdLst/>
              <a:ahLst/>
              <a:cxnLst/>
              <a:rect l="l" t="t" r="r" b="b"/>
              <a:pathLst>
                <a:path w="20883" h="3770" extrusionOk="0">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2;p67">
              <a:extLst>
                <a:ext uri="{FF2B5EF4-FFF2-40B4-BE49-F238E27FC236}">
                  <a16:creationId xmlns:a16="http://schemas.microsoft.com/office/drawing/2014/main" id="{E825C3DD-8A1B-477A-E07B-26543584B938}"/>
                </a:ext>
              </a:extLst>
            </p:cNvPr>
            <p:cNvSpPr/>
            <p:nvPr/>
          </p:nvSpPr>
          <p:spPr>
            <a:xfrm>
              <a:off x="2832839" y="3178272"/>
              <a:ext cx="530069" cy="56236"/>
            </a:xfrm>
            <a:custGeom>
              <a:avLst/>
              <a:gdLst/>
              <a:ahLst/>
              <a:cxnLst/>
              <a:rect l="l" t="t" r="r" b="b"/>
              <a:pathLst>
                <a:path w="16627" h="1764" extrusionOk="0">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3;p67">
              <a:extLst>
                <a:ext uri="{FF2B5EF4-FFF2-40B4-BE49-F238E27FC236}">
                  <a16:creationId xmlns:a16="http://schemas.microsoft.com/office/drawing/2014/main" id="{8D3A21DA-3D25-75BD-5AF0-05ADC8C5B752}"/>
                </a:ext>
              </a:extLst>
            </p:cNvPr>
            <p:cNvSpPr/>
            <p:nvPr/>
          </p:nvSpPr>
          <p:spPr>
            <a:xfrm>
              <a:off x="2832839" y="3178272"/>
              <a:ext cx="530069" cy="35865"/>
            </a:xfrm>
            <a:custGeom>
              <a:avLst/>
              <a:gdLst/>
              <a:ahLst/>
              <a:cxnLst/>
              <a:rect l="l" t="t" r="r" b="b"/>
              <a:pathLst>
                <a:path w="16627" h="1125" extrusionOk="0">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4;p67">
              <a:extLst>
                <a:ext uri="{FF2B5EF4-FFF2-40B4-BE49-F238E27FC236}">
                  <a16:creationId xmlns:a16="http://schemas.microsoft.com/office/drawing/2014/main" id="{34860FC4-A94B-FDD5-7044-71B54BDE24FE}"/>
                </a:ext>
              </a:extLst>
            </p:cNvPr>
            <p:cNvSpPr/>
            <p:nvPr/>
          </p:nvSpPr>
          <p:spPr>
            <a:xfrm>
              <a:off x="2796973" y="3105583"/>
              <a:ext cx="666706" cy="156053"/>
            </a:xfrm>
            <a:custGeom>
              <a:avLst/>
              <a:gdLst/>
              <a:ahLst/>
              <a:cxnLst/>
              <a:rect l="l" t="t" r="r" b="b"/>
              <a:pathLst>
                <a:path w="20913" h="4895" extrusionOk="0">
                  <a:moveTo>
                    <a:pt x="1" y="1"/>
                  </a:moveTo>
                  <a:lnTo>
                    <a:pt x="1" y="3010"/>
                  </a:lnTo>
                  <a:cubicBezTo>
                    <a:pt x="1" y="4043"/>
                    <a:pt x="4682" y="4894"/>
                    <a:pt x="10457"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5;p67">
              <a:extLst>
                <a:ext uri="{FF2B5EF4-FFF2-40B4-BE49-F238E27FC236}">
                  <a16:creationId xmlns:a16="http://schemas.microsoft.com/office/drawing/2014/main" id="{A011FF0C-88FC-9452-C489-EFD516ACCEA3}"/>
                </a:ext>
              </a:extLst>
            </p:cNvPr>
            <p:cNvSpPr/>
            <p:nvPr/>
          </p:nvSpPr>
          <p:spPr>
            <a:xfrm>
              <a:off x="2796973" y="3043575"/>
              <a:ext cx="666706" cy="120188"/>
            </a:xfrm>
            <a:custGeom>
              <a:avLst/>
              <a:gdLst/>
              <a:ahLst/>
              <a:cxnLst/>
              <a:rect l="l" t="t" r="r" b="b"/>
              <a:pathLst>
                <a:path w="20913" h="3770" extrusionOk="0">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6;p67">
              <a:extLst>
                <a:ext uri="{FF2B5EF4-FFF2-40B4-BE49-F238E27FC236}">
                  <a16:creationId xmlns:a16="http://schemas.microsoft.com/office/drawing/2014/main" id="{968C5B09-664D-BCD7-5C34-C4C261038170}"/>
                </a:ext>
              </a:extLst>
            </p:cNvPr>
            <p:cNvSpPr/>
            <p:nvPr/>
          </p:nvSpPr>
          <p:spPr>
            <a:xfrm>
              <a:off x="2865772" y="3069717"/>
              <a:ext cx="529112" cy="55280"/>
            </a:xfrm>
            <a:custGeom>
              <a:avLst/>
              <a:gdLst/>
              <a:ahLst/>
              <a:cxnLst/>
              <a:rect l="l" t="t" r="r" b="b"/>
              <a:pathLst>
                <a:path w="16597" h="1734" extrusionOk="0">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7;p67">
              <a:extLst>
                <a:ext uri="{FF2B5EF4-FFF2-40B4-BE49-F238E27FC236}">
                  <a16:creationId xmlns:a16="http://schemas.microsoft.com/office/drawing/2014/main" id="{4D2643DC-0432-8C38-B3E9-2B89976964F8}"/>
                </a:ext>
              </a:extLst>
            </p:cNvPr>
            <p:cNvSpPr/>
            <p:nvPr/>
          </p:nvSpPr>
          <p:spPr>
            <a:xfrm>
              <a:off x="2865772" y="3069717"/>
              <a:ext cx="529112" cy="35897"/>
            </a:xfrm>
            <a:custGeom>
              <a:avLst/>
              <a:gdLst/>
              <a:ahLst/>
              <a:cxnLst/>
              <a:rect l="l" t="t" r="r" b="b"/>
              <a:pathLst>
                <a:path w="16597" h="1126" extrusionOk="0">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8;p67">
              <a:extLst>
                <a:ext uri="{FF2B5EF4-FFF2-40B4-BE49-F238E27FC236}">
                  <a16:creationId xmlns:a16="http://schemas.microsoft.com/office/drawing/2014/main" id="{64B40C7A-9A5B-D4DB-C9B9-29BEAEC55A81}"/>
                </a:ext>
              </a:extLst>
            </p:cNvPr>
            <p:cNvSpPr/>
            <p:nvPr/>
          </p:nvSpPr>
          <p:spPr>
            <a:xfrm>
              <a:off x="2764996" y="2986380"/>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9;p67">
              <a:extLst>
                <a:ext uri="{FF2B5EF4-FFF2-40B4-BE49-F238E27FC236}">
                  <a16:creationId xmlns:a16="http://schemas.microsoft.com/office/drawing/2014/main" id="{AD308380-0B77-8985-B9B9-CE1ACE659E42}"/>
                </a:ext>
              </a:extLst>
            </p:cNvPr>
            <p:cNvSpPr/>
            <p:nvPr/>
          </p:nvSpPr>
          <p:spPr>
            <a:xfrm>
              <a:off x="2812467" y="2946657"/>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80;p67">
              <a:extLst>
                <a:ext uri="{FF2B5EF4-FFF2-40B4-BE49-F238E27FC236}">
                  <a16:creationId xmlns:a16="http://schemas.microsoft.com/office/drawing/2014/main" id="{15E005C7-298B-49B1-3263-5C11FC3EA55E}"/>
                </a:ext>
              </a:extLst>
            </p:cNvPr>
            <p:cNvSpPr/>
            <p:nvPr/>
          </p:nvSpPr>
          <p:spPr>
            <a:xfrm>
              <a:off x="2982073" y="2946657"/>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1;p67">
              <a:extLst>
                <a:ext uri="{FF2B5EF4-FFF2-40B4-BE49-F238E27FC236}">
                  <a16:creationId xmlns:a16="http://schemas.microsoft.com/office/drawing/2014/main" id="{CFB4665D-E5D2-19B7-778D-5EE7723C37D9}"/>
                </a:ext>
              </a:extLst>
            </p:cNvPr>
            <p:cNvSpPr/>
            <p:nvPr/>
          </p:nvSpPr>
          <p:spPr>
            <a:xfrm>
              <a:off x="2764996" y="2924372"/>
              <a:ext cx="665750" cy="120188"/>
            </a:xfrm>
            <a:custGeom>
              <a:avLst/>
              <a:gdLst/>
              <a:ahLst/>
              <a:cxnLst/>
              <a:rect l="l" t="t" r="r" b="b"/>
              <a:pathLst>
                <a:path w="20883" h="3770" extrusionOk="0">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2;p67">
              <a:extLst>
                <a:ext uri="{FF2B5EF4-FFF2-40B4-BE49-F238E27FC236}">
                  <a16:creationId xmlns:a16="http://schemas.microsoft.com/office/drawing/2014/main" id="{75BA62BD-E082-0E00-0624-CE27477A9CEC}"/>
                </a:ext>
              </a:extLst>
            </p:cNvPr>
            <p:cNvSpPr/>
            <p:nvPr/>
          </p:nvSpPr>
          <p:spPr>
            <a:xfrm>
              <a:off x="2832839" y="2950546"/>
              <a:ext cx="530069" cy="55248"/>
            </a:xfrm>
            <a:custGeom>
              <a:avLst/>
              <a:gdLst/>
              <a:ahLst/>
              <a:cxnLst/>
              <a:rect l="l" t="t" r="r" b="b"/>
              <a:pathLst>
                <a:path w="16627" h="1733" extrusionOk="0">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3;p67">
              <a:extLst>
                <a:ext uri="{FF2B5EF4-FFF2-40B4-BE49-F238E27FC236}">
                  <a16:creationId xmlns:a16="http://schemas.microsoft.com/office/drawing/2014/main" id="{C129AF36-961C-BAE7-E4F5-92175E79C60F}"/>
                </a:ext>
              </a:extLst>
            </p:cNvPr>
            <p:cNvSpPr/>
            <p:nvPr/>
          </p:nvSpPr>
          <p:spPr>
            <a:xfrm>
              <a:off x="2832839" y="2950546"/>
              <a:ext cx="530069" cy="35865"/>
            </a:xfrm>
            <a:custGeom>
              <a:avLst/>
              <a:gdLst/>
              <a:ahLst/>
              <a:cxnLst/>
              <a:rect l="l" t="t" r="r" b="b"/>
              <a:pathLst>
                <a:path w="16627" h="1125" extrusionOk="0">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4;p67">
              <a:extLst>
                <a:ext uri="{FF2B5EF4-FFF2-40B4-BE49-F238E27FC236}">
                  <a16:creationId xmlns:a16="http://schemas.microsoft.com/office/drawing/2014/main" id="{EC2F18D9-FEE6-9D3E-0C1A-D86B6C66757B}"/>
                </a:ext>
              </a:extLst>
            </p:cNvPr>
            <p:cNvSpPr/>
            <p:nvPr/>
          </p:nvSpPr>
          <p:spPr>
            <a:xfrm>
              <a:off x="2827993" y="2880759"/>
              <a:ext cx="666706" cy="156053"/>
            </a:xfrm>
            <a:custGeom>
              <a:avLst/>
              <a:gdLst/>
              <a:ahLst/>
              <a:cxnLst/>
              <a:rect l="l" t="t" r="r" b="b"/>
              <a:pathLst>
                <a:path w="20913" h="4895" extrusionOk="0">
                  <a:moveTo>
                    <a:pt x="0" y="1"/>
                  </a:moveTo>
                  <a:lnTo>
                    <a:pt x="0" y="3010"/>
                  </a:lnTo>
                  <a:cubicBezTo>
                    <a:pt x="0" y="4043"/>
                    <a:pt x="4681" y="4894"/>
                    <a:pt x="10456"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5;p67">
              <a:extLst>
                <a:ext uri="{FF2B5EF4-FFF2-40B4-BE49-F238E27FC236}">
                  <a16:creationId xmlns:a16="http://schemas.microsoft.com/office/drawing/2014/main" id="{1D09F8A9-D0C3-BFCE-6FD9-F8D64108AD47}"/>
                </a:ext>
              </a:extLst>
            </p:cNvPr>
            <p:cNvSpPr/>
            <p:nvPr/>
          </p:nvSpPr>
          <p:spPr>
            <a:xfrm>
              <a:off x="2835740" y="2841035"/>
              <a:ext cx="15526" cy="220004"/>
            </a:xfrm>
            <a:custGeom>
              <a:avLst/>
              <a:gdLst/>
              <a:ahLst/>
              <a:cxnLst/>
              <a:rect l="l" t="t" r="r" b="b"/>
              <a:pathLst>
                <a:path w="487" h="6901" extrusionOk="0">
                  <a:moveTo>
                    <a:pt x="0" y="1"/>
                  </a:moveTo>
                  <a:lnTo>
                    <a:pt x="0" y="6900"/>
                  </a:lnTo>
                  <a:lnTo>
                    <a:pt x="487" y="690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6;p67">
              <a:extLst>
                <a:ext uri="{FF2B5EF4-FFF2-40B4-BE49-F238E27FC236}">
                  <a16:creationId xmlns:a16="http://schemas.microsoft.com/office/drawing/2014/main" id="{B114DA69-E2E9-51FE-E80C-51B44CFFE241}"/>
                </a:ext>
              </a:extLst>
            </p:cNvPr>
            <p:cNvSpPr/>
            <p:nvPr/>
          </p:nvSpPr>
          <p:spPr>
            <a:xfrm>
              <a:off x="2981085" y="2841035"/>
              <a:ext cx="16514" cy="220004"/>
            </a:xfrm>
            <a:custGeom>
              <a:avLst/>
              <a:gdLst/>
              <a:ahLst/>
              <a:cxnLst/>
              <a:rect l="l" t="t" r="r" b="b"/>
              <a:pathLst>
                <a:path w="518" h="6901" extrusionOk="0">
                  <a:moveTo>
                    <a:pt x="1" y="1"/>
                  </a:moveTo>
                  <a:lnTo>
                    <a:pt x="1" y="6900"/>
                  </a:lnTo>
                  <a:lnTo>
                    <a:pt x="518" y="690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7;p67">
              <a:extLst>
                <a:ext uri="{FF2B5EF4-FFF2-40B4-BE49-F238E27FC236}">
                  <a16:creationId xmlns:a16="http://schemas.microsoft.com/office/drawing/2014/main" id="{006DD730-5FAE-8423-3F9D-A5D79887E9D0}"/>
                </a:ext>
              </a:extLst>
            </p:cNvPr>
            <p:cNvSpPr/>
            <p:nvPr/>
          </p:nvSpPr>
          <p:spPr>
            <a:xfrm>
              <a:off x="2827993" y="2818750"/>
              <a:ext cx="666706" cy="121144"/>
            </a:xfrm>
            <a:custGeom>
              <a:avLst/>
              <a:gdLst/>
              <a:ahLst/>
              <a:cxnLst/>
              <a:rect l="l" t="t" r="r" b="b"/>
              <a:pathLst>
                <a:path w="20913" h="3800" extrusionOk="0">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8;p67">
              <a:extLst>
                <a:ext uri="{FF2B5EF4-FFF2-40B4-BE49-F238E27FC236}">
                  <a16:creationId xmlns:a16="http://schemas.microsoft.com/office/drawing/2014/main" id="{32468F41-781A-230E-D04B-B08BE011B766}"/>
                </a:ext>
              </a:extLst>
            </p:cNvPr>
            <p:cNvSpPr/>
            <p:nvPr/>
          </p:nvSpPr>
          <p:spPr>
            <a:xfrm>
              <a:off x="2896792" y="2844924"/>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9;p67">
              <a:extLst>
                <a:ext uri="{FF2B5EF4-FFF2-40B4-BE49-F238E27FC236}">
                  <a16:creationId xmlns:a16="http://schemas.microsoft.com/office/drawing/2014/main" id="{A0C8C784-5981-CB5E-7B1F-D996B2E2D851}"/>
                </a:ext>
              </a:extLst>
            </p:cNvPr>
            <p:cNvSpPr/>
            <p:nvPr/>
          </p:nvSpPr>
          <p:spPr>
            <a:xfrm>
              <a:off x="2896792" y="2844924"/>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90;p67">
              <a:extLst>
                <a:ext uri="{FF2B5EF4-FFF2-40B4-BE49-F238E27FC236}">
                  <a16:creationId xmlns:a16="http://schemas.microsoft.com/office/drawing/2014/main" id="{874474F1-8DFB-0DAF-681B-05DB3C1F4451}"/>
                </a:ext>
              </a:extLst>
            </p:cNvPr>
            <p:cNvSpPr/>
            <p:nvPr/>
          </p:nvSpPr>
          <p:spPr>
            <a:xfrm>
              <a:off x="2792127" y="2765445"/>
              <a:ext cx="665750" cy="156053"/>
            </a:xfrm>
            <a:custGeom>
              <a:avLst/>
              <a:gdLst/>
              <a:ahLst/>
              <a:cxnLst/>
              <a:rect l="l" t="t" r="r" b="b"/>
              <a:pathLst>
                <a:path w="20883" h="4895" extrusionOk="0">
                  <a:moveTo>
                    <a:pt x="1" y="1"/>
                  </a:moveTo>
                  <a:lnTo>
                    <a:pt x="1" y="3010"/>
                  </a:lnTo>
                  <a:cubicBezTo>
                    <a:pt x="1" y="4043"/>
                    <a:pt x="4651" y="4894"/>
                    <a:pt x="10426" y="4894"/>
                  </a:cubicBezTo>
                  <a:cubicBezTo>
                    <a:pt x="16202" y="4894"/>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1;p67">
              <a:extLst>
                <a:ext uri="{FF2B5EF4-FFF2-40B4-BE49-F238E27FC236}">
                  <a16:creationId xmlns:a16="http://schemas.microsoft.com/office/drawing/2014/main" id="{A872F861-9C65-D5CE-D3DF-38E3DCD5FF4D}"/>
                </a:ext>
              </a:extLst>
            </p:cNvPr>
            <p:cNvSpPr/>
            <p:nvPr/>
          </p:nvSpPr>
          <p:spPr>
            <a:xfrm>
              <a:off x="2798917"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2;p67">
              <a:extLst>
                <a:ext uri="{FF2B5EF4-FFF2-40B4-BE49-F238E27FC236}">
                  <a16:creationId xmlns:a16="http://schemas.microsoft.com/office/drawing/2014/main" id="{4DE918FA-BE7A-1A35-378C-02C2F93D0A6E}"/>
                </a:ext>
              </a:extLst>
            </p:cNvPr>
            <p:cNvSpPr/>
            <p:nvPr/>
          </p:nvSpPr>
          <p:spPr>
            <a:xfrm>
              <a:off x="2839629" y="2725721"/>
              <a:ext cx="16482" cy="220004"/>
            </a:xfrm>
            <a:custGeom>
              <a:avLst/>
              <a:gdLst/>
              <a:ahLst/>
              <a:cxnLst/>
              <a:rect l="l" t="t" r="r" b="b"/>
              <a:pathLst>
                <a:path w="517" h="6901"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3;p67">
              <a:extLst>
                <a:ext uri="{FF2B5EF4-FFF2-40B4-BE49-F238E27FC236}">
                  <a16:creationId xmlns:a16="http://schemas.microsoft.com/office/drawing/2014/main" id="{754DEBB8-57AB-AD92-45E3-90945CA5EC1A}"/>
                </a:ext>
              </a:extLst>
            </p:cNvPr>
            <p:cNvSpPr/>
            <p:nvPr/>
          </p:nvSpPr>
          <p:spPr>
            <a:xfrm>
              <a:off x="2945251" y="2725721"/>
              <a:ext cx="15526" cy="220004"/>
            </a:xfrm>
            <a:custGeom>
              <a:avLst/>
              <a:gdLst/>
              <a:ahLst/>
              <a:cxnLst/>
              <a:rect l="l" t="t" r="r" b="b"/>
              <a:pathLst>
                <a:path w="487" h="6901"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4;p67">
              <a:extLst>
                <a:ext uri="{FF2B5EF4-FFF2-40B4-BE49-F238E27FC236}">
                  <a16:creationId xmlns:a16="http://schemas.microsoft.com/office/drawing/2014/main" id="{9EFFA2CC-228B-17E6-E7FB-D8CEB73A614F}"/>
                </a:ext>
              </a:extLst>
            </p:cNvPr>
            <p:cNvSpPr/>
            <p:nvPr/>
          </p:nvSpPr>
          <p:spPr>
            <a:xfrm>
              <a:off x="3009204"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5;p67">
              <a:extLst>
                <a:ext uri="{FF2B5EF4-FFF2-40B4-BE49-F238E27FC236}">
                  <a16:creationId xmlns:a16="http://schemas.microsoft.com/office/drawing/2014/main" id="{F3DDF7F8-1894-0DCF-F7FF-E6A1368B18AC}"/>
                </a:ext>
              </a:extLst>
            </p:cNvPr>
            <p:cNvSpPr/>
            <p:nvPr/>
          </p:nvSpPr>
          <p:spPr>
            <a:xfrm>
              <a:off x="2792127" y="2703436"/>
              <a:ext cx="665750" cy="120188"/>
            </a:xfrm>
            <a:custGeom>
              <a:avLst/>
              <a:gdLst/>
              <a:ahLst/>
              <a:cxnLst/>
              <a:rect l="l" t="t" r="r" b="b"/>
              <a:pathLst>
                <a:path w="20883" h="3770" extrusionOk="0">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6;p67">
              <a:extLst>
                <a:ext uri="{FF2B5EF4-FFF2-40B4-BE49-F238E27FC236}">
                  <a16:creationId xmlns:a16="http://schemas.microsoft.com/office/drawing/2014/main" id="{E88B11D9-FC5A-0D75-D059-1FBFABDF7DA2}"/>
                </a:ext>
              </a:extLst>
            </p:cNvPr>
            <p:cNvSpPr/>
            <p:nvPr/>
          </p:nvSpPr>
          <p:spPr>
            <a:xfrm>
              <a:off x="2859969" y="2729611"/>
              <a:ext cx="530069" cy="55248"/>
            </a:xfrm>
            <a:custGeom>
              <a:avLst/>
              <a:gdLst/>
              <a:ahLst/>
              <a:cxnLst/>
              <a:rect l="l" t="t" r="r" b="b"/>
              <a:pathLst>
                <a:path w="16627" h="1733" extrusionOk="0">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7;p67">
              <a:extLst>
                <a:ext uri="{FF2B5EF4-FFF2-40B4-BE49-F238E27FC236}">
                  <a16:creationId xmlns:a16="http://schemas.microsoft.com/office/drawing/2014/main" id="{BD184921-922A-76A9-CD20-2BA9A1CC0F48}"/>
                </a:ext>
              </a:extLst>
            </p:cNvPr>
            <p:cNvSpPr/>
            <p:nvPr/>
          </p:nvSpPr>
          <p:spPr>
            <a:xfrm>
              <a:off x="2859969" y="2729611"/>
              <a:ext cx="530069" cy="35865"/>
            </a:xfrm>
            <a:custGeom>
              <a:avLst/>
              <a:gdLst/>
              <a:ahLst/>
              <a:cxnLst/>
              <a:rect l="l" t="t" r="r" b="b"/>
              <a:pathLst>
                <a:path w="16627" h="1125" extrusionOk="0">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8;p67">
              <a:extLst>
                <a:ext uri="{FF2B5EF4-FFF2-40B4-BE49-F238E27FC236}">
                  <a16:creationId xmlns:a16="http://schemas.microsoft.com/office/drawing/2014/main" id="{1A92B72B-3E8C-73FB-DDFF-3A15A9A99F13}"/>
                </a:ext>
              </a:extLst>
            </p:cNvPr>
            <p:cNvSpPr/>
            <p:nvPr/>
          </p:nvSpPr>
          <p:spPr>
            <a:xfrm>
              <a:off x="2827993" y="2655934"/>
              <a:ext cx="666706" cy="156053"/>
            </a:xfrm>
            <a:custGeom>
              <a:avLst/>
              <a:gdLst/>
              <a:ahLst/>
              <a:cxnLst/>
              <a:rect l="l" t="t" r="r" b="b"/>
              <a:pathLst>
                <a:path w="20913" h="4895" extrusionOk="0">
                  <a:moveTo>
                    <a:pt x="0" y="1"/>
                  </a:moveTo>
                  <a:lnTo>
                    <a:pt x="0" y="3010"/>
                  </a:lnTo>
                  <a:cubicBezTo>
                    <a:pt x="0" y="4074"/>
                    <a:pt x="4681" y="4895"/>
                    <a:pt x="10456" y="4895"/>
                  </a:cubicBezTo>
                  <a:cubicBezTo>
                    <a:pt x="16232" y="4895"/>
                    <a:pt x="20913" y="4074"/>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9;p67">
              <a:extLst>
                <a:ext uri="{FF2B5EF4-FFF2-40B4-BE49-F238E27FC236}">
                  <a16:creationId xmlns:a16="http://schemas.microsoft.com/office/drawing/2014/main" id="{1F7B7018-A0AA-1CB5-98D8-4B4E9FBDB8F6}"/>
                </a:ext>
              </a:extLst>
            </p:cNvPr>
            <p:cNvSpPr/>
            <p:nvPr/>
          </p:nvSpPr>
          <p:spPr>
            <a:xfrm>
              <a:off x="2835740" y="2616210"/>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00;p67">
              <a:extLst>
                <a:ext uri="{FF2B5EF4-FFF2-40B4-BE49-F238E27FC236}">
                  <a16:creationId xmlns:a16="http://schemas.microsoft.com/office/drawing/2014/main" id="{77FD61B3-8ACE-B527-5EB9-AA4988881399}"/>
                </a:ext>
              </a:extLst>
            </p:cNvPr>
            <p:cNvSpPr/>
            <p:nvPr/>
          </p:nvSpPr>
          <p:spPr>
            <a:xfrm>
              <a:off x="2981085" y="2616210"/>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1;p67">
              <a:extLst>
                <a:ext uri="{FF2B5EF4-FFF2-40B4-BE49-F238E27FC236}">
                  <a16:creationId xmlns:a16="http://schemas.microsoft.com/office/drawing/2014/main" id="{8ED1F760-284C-1183-2DE9-030A30B3E3CA}"/>
                </a:ext>
              </a:extLst>
            </p:cNvPr>
            <p:cNvSpPr/>
            <p:nvPr/>
          </p:nvSpPr>
          <p:spPr>
            <a:xfrm>
              <a:off x="2827993" y="2594914"/>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2;p67">
              <a:extLst>
                <a:ext uri="{FF2B5EF4-FFF2-40B4-BE49-F238E27FC236}">
                  <a16:creationId xmlns:a16="http://schemas.microsoft.com/office/drawing/2014/main" id="{EF03281B-C20D-699A-01E7-14252124D1AC}"/>
                </a:ext>
              </a:extLst>
            </p:cNvPr>
            <p:cNvSpPr/>
            <p:nvPr/>
          </p:nvSpPr>
          <p:spPr>
            <a:xfrm>
              <a:off x="2896792" y="2620100"/>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3;p67">
              <a:extLst>
                <a:ext uri="{FF2B5EF4-FFF2-40B4-BE49-F238E27FC236}">
                  <a16:creationId xmlns:a16="http://schemas.microsoft.com/office/drawing/2014/main" id="{BF6C1475-3889-F0F1-E159-E9C6ED860E27}"/>
                </a:ext>
              </a:extLst>
            </p:cNvPr>
            <p:cNvSpPr/>
            <p:nvPr/>
          </p:nvSpPr>
          <p:spPr>
            <a:xfrm>
              <a:off x="2896792" y="2620100"/>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4;p67">
              <a:extLst>
                <a:ext uri="{FF2B5EF4-FFF2-40B4-BE49-F238E27FC236}">
                  <a16:creationId xmlns:a16="http://schemas.microsoft.com/office/drawing/2014/main" id="{0EDD245D-4CB6-2C4D-009C-65D242A496C3}"/>
                </a:ext>
              </a:extLst>
            </p:cNvPr>
            <p:cNvSpPr/>
            <p:nvPr/>
          </p:nvSpPr>
          <p:spPr>
            <a:xfrm>
              <a:off x="2466527" y="3363341"/>
              <a:ext cx="534946" cy="625135"/>
            </a:xfrm>
            <a:custGeom>
              <a:avLst/>
              <a:gdLst/>
              <a:ahLst/>
              <a:cxnLst/>
              <a:rect l="l" t="t" r="r" b="b"/>
              <a:pathLst>
                <a:path w="16780" h="19609" extrusionOk="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5;p67">
              <a:extLst>
                <a:ext uri="{FF2B5EF4-FFF2-40B4-BE49-F238E27FC236}">
                  <a16:creationId xmlns:a16="http://schemas.microsoft.com/office/drawing/2014/main" id="{3B432BDB-D865-9AAC-2A47-BBA17B855AA3}"/>
                </a:ext>
              </a:extLst>
            </p:cNvPr>
            <p:cNvSpPr/>
            <p:nvPr/>
          </p:nvSpPr>
          <p:spPr>
            <a:xfrm>
              <a:off x="2269821" y="3343320"/>
              <a:ext cx="692880" cy="626346"/>
            </a:xfrm>
            <a:custGeom>
              <a:avLst/>
              <a:gdLst/>
              <a:ahLst/>
              <a:cxnLst/>
              <a:rect l="l" t="t" r="r" b="b"/>
              <a:pathLst>
                <a:path w="21734" h="19647" extrusionOk="0">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6;p67">
              <a:extLst>
                <a:ext uri="{FF2B5EF4-FFF2-40B4-BE49-F238E27FC236}">
                  <a16:creationId xmlns:a16="http://schemas.microsoft.com/office/drawing/2014/main" id="{30F85507-6991-D119-47C7-179F5B4D4741}"/>
                </a:ext>
              </a:extLst>
            </p:cNvPr>
            <p:cNvSpPr/>
            <p:nvPr/>
          </p:nvSpPr>
          <p:spPr>
            <a:xfrm>
              <a:off x="2355103" y="3414925"/>
              <a:ext cx="522322" cy="483141"/>
            </a:xfrm>
            <a:custGeom>
              <a:avLst/>
              <a:gdLst/>
              <a:ahLst/>
              <a:cxnLst/>
              <a:rect l="l" t="t" r="r" b="b"/>
              <a:pathLst>
                <a:path w="16384" h="15155" extrusionOk="0">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7;p67">
              <a:extLst>
                <a:ext uri="{FF2B5EF4-FFF2-40B4-BE49-F238E27FC236}">
                  <a16:creationId xmlns:a16="http://schemas.microsoft.com/office/drawing/2014/main" id="{597BC05C-3E73-2929-1A3F-77D9F9867AEA}"/>
                </a:ext>
              </a:extLst>
            </p:cNvPr>
            <p:cNvSpPr/>
            <p:nvPr/>
          </p:nvSpPr>
          <p:spPr>
            <a:xfrm>
              <a:off x="2355103" y="3414702"/>
              <a:ext cx="281022" cy="483747"/>
            </a:xfrm>
            <a:custGeom>
              <a:avLst/>
              <a:gdLst/>
              <a:ahLst/>
              <a:cxnLst/>
              <a:rect l="l" t="t" r="r" b="b"/>
              <a:pathLst>
                <a:path w="8815" h="15174" extrusionOk="0">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8;p67">
              <a:extLst>
                <a:ext uri="{FF2B5EF4-FFF2-40B4-BE49-F238E27FC236}">
                  <a16:creationId xmlns:a16="http://schemas.microsoft.com/office/drawing/2014/main" id="{6FE1B9F8-E7C1-9727-FB64-185F380FE0C0}"/>
                </a:ext>
              </a:extLst>
            </p:cNvPr>
            <p:cNvSpPr/>
            <p:nvPr/>
          </p:nvSpPr>
          <p:spPr>
            <a:xfrm>
              <a:off x="2491713" y="3504415"/>
              <a:ext cx="246177" cy="284019"/>
            </a:xfrm>
            <a:custGeom>
              <a:avLst/>
              <a:gdLst/>
              <a:ahLst/>
              <a:cxnLst/>
              <a:rect l="l" t="t" r="r" b="b"/>
              <a:pathLst>
                <a:path w="7722" h="8909" extrusionOk="0">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09;p67">
              <a:extLst>
                <a:ext uri="{FF2B5EF4-FFF2-40B4-BE49-F238E27FC236}">
                  <a16:creationId xmlns:a16="http://schemas.microsoft.com/office/drawing/2014/main" id="{595BE469-3197-B12A-CC62-8619E19CB270}"/>
                </a:ext>
              </a:extLst>
            </p:cNvPr>
            <p:cNvSpPr/>
            <p:nvPr/>
          </p:nvSpPr>
          <p:spPr>
            <a:xfrm>
              <a:off x="3015006" y="3332353"/>
              <a:ext cx="501982" cy="732124"/>
            </a:xfrm>
            <a:custGeom>
              <a:avLst/>
              <a:gdLst/>
              <a:ahLst/>
              <a:cxnLst/>
              <a:rect l="l" t="t" r="r" b="b"/>
              <a:pathLst>
                <a:path w="15746" h="22965" extrusionOk="0">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10;p67">
              <a:extLst>
                <a:ext uri="{FF2B5EF4-FFF2-40B4-BE49-F238E27FC236}">
                  <a16:creationId xmlns:a16="http://schemas.microsoft.com/office/drawing/2014/main" id="{D89DA8E4-029F-1060-3761-51142AF8720E}"/>
                </a:ext>
              </a:extLst>
            </p:cNvPr>
            <p:cNvSpPr/>
            <p:nvPr/>
          </p:nvSpPr>
          <p:spPr>
            <a:xfrm>
              <a:off x="3093497" y="3322151"/>
              <a:ext cx="711307" cy="724569"/>
            </a:xfrm>
            <a:custGeom>
              <a:avLst/>
              <a:gdLst/>
              <a:ahLst/>
              <a:cxnLst/>
              <a:rect l="l" t="t" r="r" b="b"/>
              <a:pathLst>
                <a:path w="22312" h="22728" extrusionOk="0">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11;p67">
              <a:extLst>
                <a:ext uri="{FF2B5EF4-FFF2-40B4-BE49-F238E27FC236}">
                  <a16:creationId xmlns:a16="http://schemas.microsoft.com/office/drawing/2014/main" id="{E247C5E0-D79C-9DE4-2BD0-4C7F6F749A44}"/>
                </a:ext>
              </a:extLst>
            </p:cNvPr>
            <p:cNvSpPr/>
            <p:nvPr/>
          </p:nvSpPr>
          <p:spPr>
            <a:xfrm>
              <a:off x="3181680" y="3402906"/>
              <a:ext cx="533958" cy="562427"/>
            </a:xfrm>
            <a:custGeom>
              <a:avLst/>
              <a:gdLst/>
              <a:ahLst/>
              <a:cxnLst/>
              <a:rect l="l" t="t" r="r" b="b"/>
              <a:pathLst>
                <a:path w="16749" h="17642" extrusionOk="0">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12;p67">
              <a:extLst>
                <a:ext uri="{FF2B5EF4-FFF2-40B4-BE49-F238E27FC236}">
                  <a16:creationId xmlns:a16="http://schemas.microsoft.com/office/drawing/2014/main" id="{A51C93F3-59A7-62AA-14A9-4FACAA28F3CF}"/>
                </a:ext>
              </a:extLst>
            </p:cNvPr>
            <p:cNvSpPr/>
            <p:nvPr/>
          </p:nvSpPr>
          <p:spPr>
            <a:xfrm>
              <a:off x="3390022" y="3408899"/>
              <a:ext cx="325622" cy="556434"/>
            </a:xfrm>
            <a:custGeom>
              <a:avLst/>
              <a:gdLst/>
              <a:ahLst/>
              <a:cxnLst/>
              <a:rect l="l" t="t" r="r" b="b"/>
              <a:pathLst>
                <a:path w="10214" h="17454" extrusionOk="0">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13;p67">
              <a:extLst>
                <a:ext uri="{FF2B5EF4-FFF2-40B4-BE49-F238E27FC236}">
                  <a16:creationId xmlns:a16="http://schemas.microsoft.com/office/drawing/2014/main" id="{E5D84C33-4248-B91C-353B-B1A0B2678A29}"/>
                </a:ext>
              </a:extLst>
            </p:cNvPr>
            <p:cNvSpPr/>
            <p:nvPr/>
          </p:nvSpPr>
          <p:spPr>
            <a:xfrm>
              <a:off x="3329958" y="3497401"/>
              <a:ext cx="256825" cy="343124"/>
            </a:xfrm>
            <a:custGeom>
              <a:avLst/>
              <a:gdLst/>
              <a:ahLst/>
              <a:cxnLst/>
              <a:rect l="l" t="t" r="r" b="b"/>
              <a:pathLst>
                <a:path w="8056" h="10763" extrusionOk="0">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14;p67">
              <a:extLst>
                <a:ext uri="{FF2B5EF4-FFF2-40B4-BE49-F238E27FC236}">
                  <a16:creationId xmlns:a16="http://schemas.microsoft.com/office/drawing/2014/main" id="{899DB61E-4888-C939-03BB-152AC0057E9E}"/>
                </a:ext>
              </a:extLst>
            </p:cNvPr>
            <p:cNvSpPr/>
            <p:nvPr/>
          </p:nvSpPr>
          <p:spPr>
            <a:xfrm>
              <a:off x="1102118" y="1918494"/>
              <a:ext cx="40743" cy="83844"/>
            </a:xfrm>
            <a:custGeom>
              <a:avLst/>
              <a:gdLst/>
              <a:ahLst/>
              <a:cxnLst/>
              <a:rect l="l" t="t" r="r" b="b"/>
              <a:pathLst>
                <a:path w="1278" h="2630" extrusionOk="0">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15;p67">
              <a:extLst>
                <a:ext uri="{FF2B5EF4-FFF2-40B4-BE49-F238E27FC236}">
                  <a16:creationId xmlns:a16="http://schemas.microsoft.com/office/drawing/2014/main" id="{AC0BD923-7D70-1AF4-6CA0-508B51F08D45}"/>
                </a:ext>
              </a:extLst>
            </p:cNvPr>
            <p:cNvSpPr/>
            <p:nvPr/>
          </p:nvSpPr>
          <p:spPr>
            <a:xfrm>
              <a:off x="1163170" y="1440758"/>
              <a:ext cx="752942" cy="383771"/>
            </a:xfrm>
            <a:custGeom>
              <a:avLst/>
              <a:gdLst/>
              <a:ahLst/>
              <a:cxnLst/>
              <a:rect l="l" t="t" r="r" b="b"/>
              <a:pathLst>
                <a:path w="23618" h="12038" extrusionOk="0">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16;p67">
              <a:extLst>
                <a:ext uri="{FF2B5EF4-FFF2-40B4-BE49-F238E27FC236}">
                  <a16:creationId xmlns:a16="http://schemas.microsoft.com/office/drawing/2014/main" id="{A8112053-028D-8ECA-4880-286376C94BC7}"/>
                </a:ext>
              </a:extLst>
            </p:cNvPr>
            <p:cNvSpPr/>
            <p:nvPr/>
          </p:nvSpPr>
          <p:spPr>
            <a:xfrm>
              <a:off x="1183510" y="1686592"/>
              <a:ext cx="406056" cy="417979"/>
            </a:xfrm>
            <a:custGeom>
              <a:avLst/>
              <a:gdLst/>
              <a:ahLst/>
              <a:cxnLst/>
              <a:rect l="l" t="t" r="r" b="b"/>
              <a:pathLst>
                <a:path w="12737" h="13111" extrusionOk="0">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17;p67">
              <a:extLst>
                <a:ext uri="{FF2B5EF4-FFF2-40B4-BE49-F238E27FC236}">
                  <a16:creationId xmlns:a16="http://schemas.microsoft.com/office/drawing/2014/main" id="{6344216C-E1A9-7BB7-F688-3EEC662552E0}"/>
                </a:ext>
              </a:extLst>
            </p:cNvPr>
            <p:cNvSpPr/>
            <p:nvPr/>
          </p:nvSpPr>
          <p:spPr>
            <a:xfrm>
              <a:off x="1425773" y="1910747"/>
              <a:ext cx="237442" cy="176392"/>
            </a:xfrm>
            <a:custGeom>
              <a:avLst/>
              <a:gdLst/>
              <a:ahLst/>
              <a:cxnLst/>
              <a:rect l="l" t="t" r="r" b="b"/>
              <a:pathLst>
                <a:path w="7448" h="5533" extrusionOk="0">
                  <a:moveTo>
                    <a:pt x="7265" y="1"/>
                  </a:moveTo>
                  <a:lnTo>
                    <a:pt x="1" y="5259"/>
                  </a:lnTo>
                  <a:lnTo>
                    <a:pt x="213" y="5533"/>
                  </a:lnTo>
                  <a:lnTo>
                    <a:pt x="7448" y="274"/>
                  </a:lnTo>
                  <a:lnTo>
                    <a:pt x="7265"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18;p67">
              <a:extLst>
                <a:ext uri="{FF2B5EF4-FFF2-40B4-BE49-F238E27FC236}">
                  <a16:creationId xmlns:a16="http://schemas.microsoft.com/office/drawing/2014/main" id="{A455B980-1772-F38F-EFFD-76F6B62111A9}"/>
                </a:ext>
              </a:extLst>
            </p:cNvPr>
            <p:cNvSpPr/>
            <p:nvPr/>
          </p:nvSpPr>
          <p:spPr>
            <a:xfrm>
              <a:off x="1406390" y="1884605"/>
              <a:ext cx="238431" cy="176392"/>
            </a:xfrm>
            <a:custGeom>
              <a:avLst/>
              <a:gdLst/>
              <a:ahLst/>
              <a:cxnLst/>
              <a:rect l="l" t="t" r="r" b="b"/>
              <a:pathLst>
                <a:path w="7479" h="5533" extrusionOk="0">
                  <a:moveTo>
                    <a:pt x="7265" y="0"/>
                  </a:moveTo>
                  <a:lnTo>
                    <a:pt x="1" y="5259"/>
                  </a:lnTo>
                  <a:lnTo>
                    <a:pt x="214" y="5532"/>
                  </a:lnTo>
                  <a:lnTo>
                    <a:pt x="7478" y="274"/>
                  </a:lnTo>
                  <a:lnTo>
                    <a:pt x="7265"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19;p67">
              <a:extLst>
                <a:ext uri="{FF2B5EF4-FFF2-40B4-BE49-F238E27FC236}">
                  <a16:creationId xmlns:a16="http://schemas.microsoft.com/office/drawing/2014/main" id="{6532E663-0073-078B-61B6-BB82925E9192}"/>
                </a:ext>
              </a:extLst>
            </p:cNvPr>
            <p:cNvSpPr/>
            <p:nvPr/>
          </p:nvSpPr>
          <p:spPr>
            <a:xfrm>
              <a:off x="1082734" y="1703744"/>
              <a:ext cx="482599" cy="434397"/>
            </a:xfrm>
            <a:custGeom>
              <a:avLst/>
              <a:gdLst/>
              <a:ahLst/>
              <a:cxnLst/>
              <a:rect l="l" t="t" r="r" b="b"/>
              <a:pathLst>
                <a:path w="15138" h="13626" extrusionOk="0">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20;p67">
              <a:extLst>
                <a:ext uri="{FF2B5EF4-FFF2-40B4-BE49-F238E27FC236}">
                  <a16:creationId xmlns:a16="http://schemas.microsoft.com/office/drawing/2014/main" id="{AE133E7B-7926-A349-2DCA-CF0017AB976A}"/>
                </a:ext>
              </a:extLst>
            </p:cNvPr>
            <p:cNvSpPr/>
            <p:nvPr/>
          </p:nvSpPr>
          <p:spPr>
            <a:xfrm>
              <a:off x="1141841" y="1754307"/>
              <a:ext cx="364388" cy="333688"/>
            </a:xfrm>
            <a:custGeom>
              <a:avLst/>
              <a:gdLst/>
              <a:ahLst/>
              <a:cxnLst/>
              <a:rect l="l" t="t" r="r" b="b"/>
              <a:pathLst>
                <a:path w="11430" h="10467" extrusionOk="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21;p67">
              <a:extLst>
                <a:ext uri="{FF2B5EF4-FFF2-40B4-BE49-F238E27FC236}">
                  <a16:creationId xmlns:a16="http://schemas.microsoft.com/office/drawing/2014/main" id="{CD25CB0C-2475-20A4-66EA-3C8F0C447A8E}"/>
                </a:ext>
              </a:extLst>
            </p:cNvPr>
            <p:cNvSpPr/>
            <p:nvPr/>
          </p:nvSpPr>
          <p:spPr>
            <a:xfrm>
              <a:off x="1151533" y="1828399"/>
              <a:ext cx="322721" cy="259599"/>
            </a:xfrm>
            <a:custGeom>
              <a:avLst/>
              <a:gdLst/>
              <a:ahLst/>
              <a:cxnLst/>
              <a:rect l="l" t="t" r="r" b="b"/>
              <a:pathLst>
                <a:path w="10123" h="8143" extrusionOk="0">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22;p67">
              <a:extLst>
                <a:ext uri="{FF2B5EF4-FFF2-40B4-BE49-F238E27FC236}">
                  <a16:creationId xmlns:a16="http://schemas.microsoft.com/office/drawing/2014/main" id="{0D3008EB-9346-CF00-5773-A47C25CB8C13}"/>
                </a:ext>
              </a:extLst>
            </p:cNvPr>
            <p:cNvSpPr/>
            <p:nvPr/>
          </p:nvSpPr>
          <p:spPr>
            <a:xfrm>
              <a:off x="1232925" y="1819281"/>
              <a:ext cx="175436" cy="196572"/>
            </a:xfrm>
            <a:custGeom>
              <a:avLst/>
              <a:gdLst/>
              <a:ahLst/>
              <a:cxnLst/>
              <a:rect l="l" t="t" r="r" b="b"/>
              <a:pathLst>
                <a:path w="5503" h="6166" extrusionOk="0">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23;p67">
              <a:extLst>
                <a:ext uri="{FF2B5EF4-FFF2-40B4-BE49-F238E27FC236}">
                  <a16:creationId xmlns:a16="http://schemas.microsoft.com/office/drawing/2014/main" id="{E551827A-A6EC-F7A4-A50B-EE18575F6726}"/>
                </a:ext>
              </a:extLst>
            </p:cNvPr>
            <p:cNvSpPr/>
            <p:nvPr/>
          </p:nvSpPr>
          <p:spPr>
            <a:xfrm>
              <a:off x="1616676" y="1367113"/>
              <a:ext cx="98860" cy="124141"/>
            </a:xfrm>
            <a:custGeom>
              <a:avLst/>
              <a:gdLst/>
              <a:ahLst/>
              <a:cxnLst/>
              <a:rect l="l" t="t" r="r" b="b"/>
              <a:pathLst>
                <a:path w="3101" h="3894" extrusionOk="0">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24;p67">
              <a:extLst>
                <a:ext uri="{FF2B5EF4-FFF2-40B4-BE49-F238E27FC236}">
                  <a16:creationId xmlns:a16="http://schemas.microsoft.com/office/drawing/2014/main" id="{50A5C581-8022-E738-1524-0F5F8C8884BB}"/>
                </a:ext>
              </a:extLst>
            </p:cNvPr>
            <p:cNvSpPr/>
            <p:nvPr/>
          </p:nvSpPr>
          <p:spPr>
            <a:xfrm>
              <a:off x="1437952" y="1982480"/>
              <a:ext cx="136128" cy="127137"/>
            </a:xfrm>
            <a:custGeom>
              <a:avLst/>
              <a:gdLst/>
              <a:ahLst/>
              <a:cxnLst/>
              <a:rect l="l" t="t" r="r" b="b"/>
              <a:pathLst>
                <a:path w="4270" h="3988" extrusionOk="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25;p67">
              <a:extLst>
                <a:ext uri="{FF2B5EF4-FFF2-40B4-BE49-F238E27FC236}">
                  <a16:creationId xmlns:a16="http://schemas.microsoft.com/office/drawing/2014/main" id="{8AEEB2D4-3D8F-7EE0-62BF-6AA4FF2BDBF6}"/>
                </a:ext>
              </a:extLst>
            </p:cNvPr>
            <p:cNvSpPr/>
            <p:nvPr/>
          </p:nvSpPr>
          <p:spPr>
            <a:xfrm>
              <a:off x="1526549" y="1530885"/>
              <a:ext cx="365377" cy="491335"/>
            </a:xfrm>
            <a:custGeom>
              <a:avLst/>
              <a:gdLst/>
              <a:ahLst/>
              <a:cxnLst/>
              <a:rect l="l" t="t" r="r" b="b"/>
              <a:pathLst>
                <a:path w="11461" h="15412" extrusionOk="0">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26;p67">
              <a:extLst>
                <a:ext uri="{FF2B5EF4-FFF2-40B4-BE49-F238E27FC236}">
                  <a16:creationId xmlns:a16="http://schemas.microsoft.com/office/drawing/2014/main" id="{34DD0A86-5ECA-61F0-C42E-0EB0BC176746}"/>
                </a:ext>
              </a:extLst>
            </p:cNvPr>
            <p:cNvSpPr/>
            <p:nvPr/>
          </p:nvSpPr>
          <p:spPr>
            <a:xfrm>
              <a:off x="1500406" y="1261363"/>
              <a:ext cx="194787" cy="190642"/>
            </a:xfrm>
            <a:custGeom>
              <a:avLst/>
              <a:gdLst/>
              <a:ahLst/>
              <a:cxnLst/>
              <a:rect l="l" t="t" r="r" b="b"/>
              <a:pathLst>
                <a:path w="6110" h="5980" extrusionOk="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27;p67">
              <a:extLst>
                <a:ext uri="{FF2B5EF4-FFF2-40B4-BE49-F238E27FC236}">
                  <a16:creationId xmlns:a16="http://schemas.microsoft.com/office/drawing/2014/main" id="{CF6C2C22-5F00-FABE-3AC9-7DF1DD952719}"/>
                </a:ext>
              </a:extLst>
            </p:cNvPr>
            <p:cNvSpPr/>
            <p:nvPr/>
          </p:nvSpPr>
          <p:spPr>
            <a:xfrm>
              <a:off x="1450959" y="1170375"/>
              <a:ext cx="289789" cy="207666"/>
            </a:xfrm>
            <a:custGeom>
              <a:avLst/>
              <a:gdLst/>
              <a:ahLst/>
              <a:cxnLst/>
              <a:rect l="l" t="t" r="r" b="b"/>
              <a:pathLst>
                <a:path w="9090" h="6514" extrusionOk="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28;p67">
              <a:extLst>
                <a:ext uri="{FF2B5EF4-FFF2-40B4-BE49-F238E27FC236}">
                  <a16:creationId xmlns:a16="http://schemas.microsoft.com/office/drawing/2014/main" id="{07C7E3AE-55CE-E0D9-46EE-255D0B5F5286}"/>
                </a:ext>
              </a:extLst>
            </p:cNvPr>
            <p:cNvSpPr/>
            <p:nvPr/>
          </p:nvSpPr>
          <p:spPr>
            <a:xfrm>
              <a:off x="1649641" y="1322129"/>
              <a:ext cx="43612" cy="51104"/>
            </a:xfrm>
            <a:custGeom>
              <a:avLst/>
              <a:gdLst/>
              <a:ahLst/>
              <a:cxnLst/>
              <a:rect l="l" t="t" r="r" b="b"/>
              <a:pathLst>
                <a:path w="1368" h="1603" extrusionOk="0">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29;p67">
              <a:extLst>
                <a:ext uri="{FF2B5EF4-FFF2-40B4-BE49-F238E27FC236}">
                  <a16:creationId xmlns:a16="http://schemas.microsoft.com/office/drawing/2014/main" id="{2CEE3206-5DFC-B914-801C-3F6DD9E9F59C}"/>
                </a:ext>
              </a:extLst>
            </p:cNvPr>
            <p:cNvSpPr/>
            <p:nvPr/>
          </p:nvSpPr>
          <p:spPr>
            <a:xfrm>
              <a:off x="2812467" y="3100737"/>
              <a:ext cx="48489" cy="64716"/>
            </a:xfrm>
            <a:custGeom>
              <a:avLst/>
              <a:gdLst/>
              <a:ahLst/>
              <a:cxnLst/>
              <a:rect l="l" t="t" r="r" b="b"/>
              <a:pathLst>
                <a:path w="1521" h="2030" extrusionOk="0">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30;p67">
              <a:extLst>
                <a:ext uri="{FF2B5EF4-FFF2-40B4-BE49-F238E27FC236}">
                  <a16:creationId xmlns:a16="http://schemas.microsoft.com/office/drawing/2014/main" id="{5BA6C966-5F2D-8F7D-C076-BAA4008BD5B1}"/>
                </a:ext>
              </a:extLst>
            </p:cNvPr>
            <p:cNvSpPr/>
            <p:nvPr/>
          </p:nvSpPr>
          <p:spPr>
            <a:xfrm>
              <a:off x="2709746" y="3147029"/>
              <a:ext cx="157997" cy="74280"/>
            </a:xfrm>
            <a:custGeom>
              <a:avLst/>
              <a:gdLst/>
              <a:ahLst/>
              <a:cxnLst/>
              <a:rect l="l" t="t" r="r" b="b"/>
              <a:pathLst>
                <a:path w="4956" h="2330" extrusionOk="0">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31;p67">
              <a:extLst>
                <a:ext uri="{FF2B5EF4-FFF2-40B4-BE49-F238E27FC236}">
                  <a16:creationId xmlns:a16="http://schemas.microsoft.com/office/drawing/2014/main" id="{8B9F36BD-96F1-23E3-B4ED-D7BF270693D2}"/>
                </a:ext>
              </a:extLst>
            </p:cNvPr>
            <p:cNvSpPr/>
            <p:nvPr/>
          </p:nvSpPr>
          <p:spPr>
            <a:xfrm>
              <a:off x="2750458" y="2504499"/>
              <a:ext cx="399265" cy="630523"/>
            </a:xfrm>
            <a:custGeom>
              <a:avLst/>
              <a:gdLst/>
              <a:ahLst/>
              <a:cxnLst/>
              <a:rect l="l" t="t" r="r" b="b"/>
              <a:pathLst>
                <a:path w="12524" h="19778" extrusionOk="0">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32;p67">
              <a:extLst>
                <a:ext uri="{FF2B5EF4-FFF2-40B4-BE49-F238E27FC236}">
                  <a16:creationId xmlns:a16="http://schemas.microsoft.com/office/drawing/2014/main" id="{ECB8338B-F459-0592-58D7-AF2E59BDD1DD}"/>
                </a:ext>
              </a:extLst>
            </p:cNvPr>
            <p:cNvSpPr/>
            <p:nvPr/>
          </p:nvSpPr>
          <p:spPr>
            <a:xfrm>
              <a:off x="2953954" y="3144351"/>
              <a:ext cx="48489" cy="65226"/>
            </a:xfrm>
            <a:custGeom>
              <a:avLst/>
              <a:gdLst/>
              <a:ahLst/>
              <a:cxnLst/>
              <a:rect l="l" t="t" r="r" b="b"/>
              <a:pathLst>
                <a:path w="1521" h="2046" extrusionOk="0">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33;p67">
              <a:extLst>
                <a:ext uri="{FF2B5EF4-FFF2-40B4-BE49-F238E27FC236}">
                  <a16:creationId xmlns:a16="http://schemas.microsoft.com/office/drawing/2014/main" id="{A708B7B1-167E-AD3E-2687-2F1592ED761A}"/>
                </a:ext>
              </a:extLst>
            </p:cNvPr>
            <p:cNvSpPr/>
            <p:nvPr/>
          </p:nvSpPr>
          <p:spPr>
            <a:xfrm>
              <a:off x="2852222" y="3191598"/>
              <a:ext cx="157965" cy="75843"/>
            </a:xfrm>
            <a:custGeom>
              <a:avLst/>
              <a:gdLst/>
              <a:ahLst/>
              <a:cxnLst/>
              <a:rect l="l" t="t" r="r" b="b"/>
              <a:pathLst>
                <a:path w="4955" h="2379" extrusionOk="0">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34;p67">
              <a:extLst>
                <a:ext uri="{FF2B5EF4-FFF2-40B4-BE49-F238E27FC236}">
                  <a16:creationId xmlns:a16="http://schemas.microsoft.com/office/drawing/2014/main" id="{33FD2F76-2C6D-DD85-78D0-8639638D4908}"/>
                </a:ext>
              </a:extLst>
            </p:cNvPr>
            <p:cNvSpPr/>
            <p:nvPr/>
          </p:nvSpPr>
          <p:spPr>
            <a:xfrm>
              <a:off x="2902594" y="2513490"/>
              <a:ext cx="481643" cy="662594"/>
            </a:xfrm>
            <a:custGeom>
              <a:avLst/>
              <a:gdLst/>
              <a:ahLst/>
              <a:cxnLst/>
              <a:rect l="l" t="t" r="r" b="b"/>
              <a:pathLst>
                <a:path w="15108" h="20784" extrusionOk="0">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35;p67">
              <a:extLst>
                <a:ext uri="{FF2B5EF4-FFF2-40B4-BE49-F238E27FC236}">
                  <a16:creationId xmlns:a16="http://schemas.microsoft.com/office/drawing/2014/main" id="{92A7F409-C3F4-B0D7-B9B7-85600BA896F9}"/>
                </a:ext>
              </a:extLst>
            </p:cNvPr>
            <p:cNvSpPr/>
            <p:nvPr/>
          </p:nvSpPr>
          <p:spPr>
            <a:xfrm>
              <a:off x="2434550" y="2147209"/>
              <a:ext cx="192874" cy="79254"/>
            </a:xfrm>
            <a:custGeom>
              <a:avLst/>
              <a:gdLst/>
              <a:ahLst/>
              <a:cxnLst/>
              <a:rect l="l" t="t" r="r" b="b"/>
              <a:pathLst>
                <a:path w="6050" h="2486" extrusionOk="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36;p67">
              <a:extLst>
                <a:ext uri="{FF2B5EF4-FFF2-40B4-BE49-F238E27FC236}">
                  <a16:creationId xmlns:a16="http://schemas.microsoft.com/office/drawing/2014/main" id="{007F860F-48F3-3416-99A9-462D4360DD37}"/>
                </a:ext>
              </a:extLst>
            </p:cNvPr>
            <p:cNvSpPr/>
            <p:nvPr/>
          </p:nvSpPr>
          <p:spPr>
            <a:xfrm>
              <a:off x="2571192" y="2002820"/>
              <a:ext cx="544606" cy="244201"/>
            </a:xfrm>
            <a:custGeom>
              <a:avLst/>
              <a:gdLst/>
              <a:ahLst/>
              <a:cxnLst/>
              <a:rect l="l" t="t" r="r" b="b"/>
              <a:pathLst>
                <a:path w="17083" h="7660" extrusionOk="0">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37;p67">
              <a:extLst>
                <a:ext uri="{FF2B5EF4-FFF2-40B4-BE49-F238E27FC236}">
                  <a16:creationId xmlns:a16="http://schemas.microsoft.com/office/drawing/2014/main" id="{5D7DA811-AC6D-BE47-BB76-08101A31FEDB}"/>
                </a:ext>
              </a:extLst>
            </p:cNvPr>
            <p:cNvSpPr/>
            <p:nvPr/>
          </p:nvSpPr>
          <p:spPr>
            <a:xfrm>
              <a:off x="3009204" y="1981874"/>
              <a:ext cx="377937" cy="576837"/>
            </a:xfrm>
            <a:custGeom>
              <a:avLst/>
              <a:gdLst/>
              <a:ahLst/>
              <a:cxnLst/>
              <a:rect l="l" t="t" r="r" b="b"/>
              <a:pathLst>
                <a:path w="11855" h="18094" extrusionOk="0">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38;p67">
              <a:extLst>
                <a:ext uri="{FF2B5EF4-FFF2-40B4-BE49-F238E27FC236}">
                  <a16:creationId xmlns:a16="http://schemas.microsoft.com/office/drawing/2014/main" id="{F708294E-A7FD-6E22-6BF7-8316CFA55792}"/>
                </a:ext>
              </a:extLst>
            </p:cNvPr>
            <p:cNvSpPr/>
            <p:nvPr/>
          </p:nvSpPr>
          <p:spPr>
            <a:xfrm>
              <a:off x="2915187" y="2503798"/>
              <a:ext cx="344049" cy="90157"/>
            </a:xfrm>
            <a:custGeom>
              <a:avLst/>
              <a:gdLst/>
              <a:ahLst/>
              <a:cxnLst/>
              <a:rect l="l" t="t" r="r" b="b"/>
              <a:pathLst>
                <a:path w="10792" h="2828" extrusionOk="0">
                  <a:moveTo>
                    <a:pt x="1" y="1"/>
                  </a:moveTo>
                  <a:lnTo>
                    <a:pt x="6262" y="2828"/>
                  </a:lnTo>
                  <a:lnTo>
                    <a:pt x="10791" y="852"/>
                  </a:lnTo>
                  <a:lnTo>
                    <a:pt x="1" y="1"/>
                  </a:lnTo>
                  <a:close/>
                </a:path>
              </a:pathLst>
            </a:custGeom>
            <a:solidFill>
              <a:srgbClr val="2F9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39;p67">
              <a:extLst>
                <a:ext uri="{FF2B5EF4-FFF2-40B4-BE49-F238E27FC236}">
                  <a16:creationId xmlns:a16="http://schemas.microsoft.com/office/drawing/2014/main" id="{F1139CE9-1FF6-C7F7-3FDA-1B21A4F5F81E}"/>
                </a:ext>
              </a:extLst>
            </p:cNvPr>
            <p:cNvSpPr/>
            <p:nvPr/>
          </p:nvSpPr>
          <p:spPr>
            <a:xfrm>
              <a:off x="3112881" y="2530928"/>
              <a:ext cx="146361" cy="71762"/>
            </a:xfrm>
            <a:custGeom>
              <a:avLst/>
              <a:gdLst/>
              <a:ahLst/>
              <a:cxnLst/>
              <a:rect l="l" t="t" r="r" b="b"/>
              <a:pathLst>
                <a:path w="4591" h="2251" extrusionOk="0">
                  <a:moveTo>
                    <a:pt x="4590" y="1"/>
                  </a:moveTo>
                  <a:lnTo>
                    <a:pt x="1" y="1855"/>
                  </a:lnTo>
                  <a:lnTo>
                    <a:pt x="1" y="2250"/>
                  </a:lnTo>
                  <a:lnTo>
                    <a:pt x="4530" y="366"/>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40;p67">
              <a:extLst>
                <a:ext uri="{FF2B5EF4-FFF2-40B4-BE49-F238E27FC236}">
                  <a16:creationId xmlns:a16="http://schemas.microsoft.com/office/drawing/2014/main" id="{DC52228B-41BA-8930-C299-2F4493E6E706}"/>
                </a:ext>
              </a:extLst>
            </p:cNvPr>
            <p:cNvSpPr/>
            <p:nvPr/>
          </p:nvSpPr>
          <p:spPr>
            <a:xfrm>
              <a:off x="2982966" y="2478612"/>
              <a:ext cx="131888" cy="87415"/>
            </a:xfrm>
            <a:custGeom>
              <a:avLst/>
              <a:gdLst/>
              <a:ahLst/>
              <a:cxnLst/>
              <a:rect l="l" t="t" r="r" b="b"/>
              <a:pathLst>
                <a:path w="4137" h="2742" extrusionOk="0">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41;p67">
              <a:extLst>
                <a:ext uri="{FF2B5EF4-FFF2-40B4-BE49-F238E27FC236}">
                  <a16:creationId xmlns:a16="http://schemas.microsoft.com/office/drawing/2014/main" id="{2F4EB613-832E-DC96-E259-6AA6423FF096}"/>
                </a:ext>
              </a:extLst>
            </p:cNvPr>
            <p:cNvSpPr/>
            <p:nvPr/>
          </p:nvSpPr>
          <p:spPr>
            <a:xfrm>
              <a:off x="3076058" y="2014711"/>
              <a:ext cx="344049" cy="522067"/>
            </a:xfrm>
            <a:custGeom>
              <a:avLst/>
              <a:gdLst/>
              <a:ahLst/>
              <a:cxnLst/>
              <a:rect l="l" t="t" r="r" b="b"/>
              <a:pathLst>
                <a:path w="10792" h="16376" extrusionOk="0">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42;p67">
              <a:extLst>
                <a:ext uri="{FF2B5EF4-FFF2-40B4-BE49-F238E27FC236}">
                  <a16:creationId xmlns:a16="http://schemas.microsoft.com/office/drawing/2014/main" id="{817AA6A0-26CC-E1E0-72BE-EA005811CFDC}"/>
                </a:ext>
              </a:extLst>
            </p:cNvPr>
            <p:cNvSpPr/>
            <p:nvPr/>
          </p:nvSpPr>
          <p:spPr>
            <a:xfrm>
              <a:off x="2767993" y="2286497"/>
              <a:ext cx="344910" cy="316186"/>
            </a:xfrm>
            <a:custGeom>
              <a:avLst/>
              <a:gdLst/>
              <a:ahLst/>
              <a:cxnLst/>
              <a:rect l="l" t="t" r="r" b="b"/>
              <a:pathLst>
                <a:path w="10819" h="9918" extrusionOk="0">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43;p67">
              <a:extLst>
                <a:ext uri="{FF2B5EF4-FFF2-40B4-BE49-F238E27FC236}">
                  <a16:creationId xmlns:a16="http://schemas.microsoft.com/office/drawing/2014/main" id="{8007AF7C-1582-C60F-0772-C8618385A63E}"/>
                </a:ext>
              </a:extLst>
            </p:cNvPr>
            <p:cNvSpPr/>
            <p:nvPr/>
          </p:nvSpPr>
          <p:spPr>
            <a:xfrm>
              <a:off x="3089640" y="1747995"/>
              <a:ext cx="187996" cy="257750"/>
            </a:xfrm>
            <a:custGeom>
              <a:avLst/>
              <a:gdLst/>
              <a:ahLst/>
              <a:cxnLst/>
              <a:rect l="l" t="t" r="r" b="b"/>
              <a:pathLst>
                <a:path w="5897" h="8085" extrusionOk="0">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44;p67">
              <a:extLst>
                <a:ext uri="{FF2B5EF4-FFF2-40B4-BE49-F238E27FC236}">
                  <a16:creationId xmlns:a16="http://schemas.microsoft.com/office/drawing/2014/main" id="{D520E83E-CAAB-C584-EDE9-827357AD6B93}"/>
                </a:ext>
              </a:extLst>
            </p:cNvPr>
            <p:cNvSpPr/>
            <p:nvPr/>
          </p:nvSpPr>
          <p:spPr>
            <a:xfrm>
              <a:off x="3083359" y="1729281"/>
              <a:ext cx="224212" cy="208782"/>
            </a:xfrm>
            <a:custGeom>
              <a:avLst/>
              <a:gdLst/>
              <a:ahLst/>
              <a:cxnLst/>
              <a:rect l="l" t="t" r="r" b="b"/>
              <a:pathLst>
                <a:path w="7033" h="6549" extrusionOk="0">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45;p67">
              <a:extLst>
                <a:ext uri="{FF2B5EF4-FFF2-40B4-BE49-F238E27FC236}">
                  <a16:creationId xmlns:a16="http://schemas.microsoft.com/office/drawing/2014/main" id="{1183CEC3-18AA-FB1E-51E3-C104ADEE5761}"/>
                </a:ext>
              </a:extLst>
            </p:cNvPr>
            <p:cNvSpPr/>
            <p:nvPr/>
          </p:nvSpPr>
          <p:spPr>
            <a:xfrm>
              <a:off x="3219491" y="1846507"/>
              <a:ext cx="42655" cy="55567"/>
            </a:xfrm>
            <a:custGeom>
              <a:avLst/>
              <a:gdLst/>
              <a:ahLst/>
              <a:cxnLst/>
              <a:rect l="l" t="t" r="r" b="b"/>
              <a:pathLst>
                <a:path w="1338" h="1743" extrusionOk="0">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46;p67">
              <a:extLst>
                <a:ext uri="{FF2B5EF4-FFF2-40B4-BE49-F238E27FC236}">
                  <a16:creationId xmlns:a16="http://schemas.microsoft.com/office/drawing/2014/main" id="{2638F40D-1969-BFDD-4930-C892CBECD078}"/>
                </a:ext>
              </a:extLst>
            </p:cNvPr>
            <p:cNvSpPr/>
            <p:nvPr/>
          </p:nvSpPr>
          <p:spPr>
            <a:xfrm>
              <a:off x="3163285" y="1960163"/>
              <a:ext cx="95959" cy="76608"/>
            </a:xfrm>
            <a:custGeom>
              <a:avLst/>
              <a:gdLst/>
              <a:ahLst/>
              <a:cxnLst/>
              <a:rect l="l" t="t" r="r" b="b"/>
              <a:pathLst>
                <a:path w="3010" h="2403" extrusionOk="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47;p67">
              <a:extLst>
                <a:ext uri="{FF2B5EF4-FFF2-40B4-BE49-F238E27FC236}">
                  <a16:creationId xmlns:a16="http://schemas.microsoft.com/office/drawing/2014/main" id="{09D524F8-F38F-67E6-2731-2ECC12403F3C}"/>
                </a:ext>
              </a:extLst>
            </p:cNvPr>
            <p:cNvSpPr/>
            <p:nvPr/>
          </p:nvSpPr>
          <p:spPr>
            <a:xfrm>
              <a:off x="3134209" y="1963096"/>
              <a:ext cx="29106" cy="66884"/>
            </a:xfrm>
            <a:custGeom>
              <a:avLst/>
              <a:gdLst/>
              <a:ahLst/>
              <a:cxnLst/>
              <a:rect l="l" t="t" r="r" b="b"/>
              <a:pathLst>
                <a:path w="913" h="2098" extrusionOk="0">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0626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p:txBody>
          <a:bodyPr/>
          <a:lstStyle/>
          <a:p>
            <a:r>
              <a:rPr lang="en-SG"/>
              <a:t>Influence Scoring (Bitcoin – Hike(Rise)/Dip(Drop))</a:t>
            </a:r>
          </a:p>
        </p:txBody>
      </p:sp>
      <p:graphicFrame>
        <p:nvGraphicFramePr>
          <p:cNvPr id="7" name="Google Shape;1794;p63">
            <a:extLst>
              <a:ext uri="{FF2B5EF4-FFF2-40B4-BE49-F238E27FC236}">
                <a16:creationId xmlns:a16="http://schemas.microsoft.com/office/drawing/2014/main" id="{DA6EAD99-E6EC-69DA-405F-B000D80774C6}"/>
              </a:ext>
            </a:extLst>
          </p:cNvPr>
          <p:cNvGraphicFramePr/>
          <p:nvPr/>
        </p:nvGraphicFramePr>
        <p:xfrm>
          <a:off x="1938303" y="1328893"/>
          <a:ext cx="3158130" cy="2421750"/>
        </p:xfrm>
        <a:graphic>
          <a:graphicData uri="http://schemas.openxmlformats.org/drawingml/2006/table">
            <a:tbl>
              <a:tblPr>
                <a:noFill/>
                <a:tableStyleId>{B8F2311C-D5D3-450F-AB38-6EC880105CAD}</a:tableStyleId>
              </a:tblPr>
              <a:tblGrid>
                <a:gridCol w="767479">
                  <a:extLst>
                    <a:ext uri="{9D8B030D-6E8A-4147-A177-3AD203B41FA5}">
                      <a16:colId xmlns:a16="http://schemas.microsoft.com/office/drawing/2014/main" val="20001"/>
                    </a:ext>
                  </a:extLst>
                </a:gridCol>
                <a:gridCol w="767479">
                  <a:extLst>
                    <a:ext uri="{9D8B030D-6E8A-4147-A177-3AD203B41FA5}">
                      <a16:colId xmlns:a16="http://schemas.microsoft.com/office/drawing/2014/main" val="339158143"/>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401825624"/>
                    </a:ext>
                  </a:extLst>
                </a:gridCol>
              </a:tblGrid>
              <a:tr h="624370">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Elon Musk</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270354">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Arial"/>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270354">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Arial"/>
                          <a:sym typeface="Chewy"/>
                        </a:rPr>
                        <a:t>Dip</a:t>
                      </a:r>
                      <a:endParaRPr sz="1200">
                        <a:solidFill>
                          <a:schemeClr val="tx1">
                            <a:lumMod val="10000"/>
                          </a:schemeClr>
                        </a:solidFill>
                        <a:latin typeface="Chewy"/>
                        <a:ea typeface="Chewy"/>
                        <a:cs typeface="Arial"/>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Arial"/>
                          <a:sym typeface="Chewy"/>
                        </a:rPr>
                        <a:t>Drop</a:t>
                      </a:r>
                      <a:endParaRPr sz="1200">
                        <a:solidFill>
                          <a:schemeClr val="tx1">
                            <a:lumMod val="10000"/>
                          </a:schemeClr>
                        </a:solidFill>
                        <a:latin typeface="Chewy"/>
                        <a:ea typeface="Chewy"/>
                        <a:cs typeface="Arial"/>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2153983"/>
                  </a:ext>
                </a:extLst>
              </a:tr>
              <a:tr h="624370">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1</a:t>
                      </a:r>
                      <a:endParaRPr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24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2</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33</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24370">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2</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56</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10</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65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5" name="Google Shape;1794;p63">
            <a:extLst>
              <a:ext uri="{FF2B5EF4-FFF2-40B4-BE49-F238E27FC236}">
                <a16:creationId xmlns:a16="http://schemas.microsoft.com/office/drawing/2014/main" id="{B90CB7F0-C1A9-4663-846A-4474B41C0A5D}"/>
              </a:ext>
            </a:extLst>
          </p:cNvPr>
          <p:cNvGraphicFramePr/>
          <p:nvPr/>
        </p:nvGraphicFramePr>
        <p:xfrm>
          <a:off x="5363618" y="1328895"/>
          <a:ext cx="3158130" cy="2413816"/>
        </p:xfrm>
        <a:graphic>
          <a:graphicData uri="http://schemas.openxmlformats.org/drawingml/2006/table">
            <a:tbl>
              <a:tblPr>
                <a:noFill/>
                <a:tableStyleId>{B8F2311C-D5D3-450F-AB38-6EC880105CAD}</a:tableStyleId>
              </a:tblPr>
              <a:tblGrid>
                <a:gridCol w="767479">
                  <a:extLst>
                    <a:ext uri="{9D8B030D-6E8A-4147-A177-3AD203B41FA5}">
                      <a16:colId xmlns:a16="http://schemas.microsoft.com/office/drawing/2014/main" val="20001"/>
                    </a:ext>
                  </a:extLst>
                </a:gridCol>
                <a:gridCol w="767479">
                  <a:extLst>
                    <a:ext uri="{9D8B030D-6E8A-4147-A177-3AD203B41FA5}">
                      <a16:colId xmlns:a16="http://schemas.microsoft.com/office/drawing/2014/main" val="1195883125"/>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90918797"/>
                    </a:ext>
                  </a:extLst>
                </a:gridCol>
              </a:tblGrid>
              <a:tr h="603454">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Changpeng</a:t>
                      </a:r>
                      <a:r>
                        <a:rPr lang="en-SG" sz="2400">
                          <a:solidFill>
                            <a:schemeClr val="bg2">
                              <a:lumMod val="75000"/>
                            </a:schemeClr>
                          </a:solidFill>
                          <a:latin typeface="Chewy"/>
                          <a:ea typeface="Chewy"/>
                          <a:cs typeface="Chewy"/>
                          <a:sym typeface="Chewy"/>
                        </a:rPr>
                        <a:t> Zhao</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1949999"/>
                  </a:ext>
                </a:extLst>
              </a:tr>
              <a:tr h="603454">
                <a:tc>
                  <a:txBody>
                    <a:bodyPr/>
                    <a:lstStyle/>
                    <a:p>
                      <a:pPr marL="57150" lvl="0" indent="0" algn="ctr">
                        <a:spcBef>
                          <a:spcPts val="0"/>
                        </a:spcBef>
                        <a:spcAft>
                          <a:spcPts val="0"/>
                        </a:spcAft>
                        <a:buNone/>
                      </a:pPr>
                      <a:r>
                        <a:rPr lang="en-SG" sz="2000">
                          <a:solidFill>
                            <a:schemeClr val="lt1"/>
                          </a:solidFill>
                          <a:latin typeface="Ubuntu"/>
                        </a:rPr>
                        <a:t>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62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72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4">
                <a:tc>
                  <a:txBody>
                    <a:bodyPr/>
                    <a:lstStyle/>
                    <a:p>
                      <a:pPr marL="57150" lvl="0" indent="0" algn="ctr">
                        <a:spcBef>
                          <a:spcPts val="0"/>
                        </a:spcBef>
                        <a:spcAft>
                          <a:spcPts val="0"/>
                        </a:spcAft>
                        <a:buNone/>
                      </a:pPr>
                      <a:r>
                        <a:rPr lang="en-SG" sz="2000">
                          <a:solidFill>
                            <a:schemeClr val="lt1"/>
                          </a:solidFill>
                          <a:latin typeface="Ubuntu"/>
                        </a:rPr>
                        <a:t>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222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252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6" name="Google Shape;1794;p63">
            <a:extLst>
              <a:ext uri="{FF2B5EF4-FFF2-40B4-BE49-F238E27FC236}">
                <a16:creationId xmlns:a16="http://schemas.microsoft.com/office/drawing/2014/main" id="{0AA71087-9DB0-45C4-9127-A68158308A95}"/>
              </a:ext>
            </a:extLst>
          </p:cNvPr>
          <p:cNvGraphicFramePr/>
          <p:nvPr/>
        </p:nvGraphicFramePr>
        <p:xfrm>
          <a:off x="1938305" y="4003000"/>
          <a:ext cx="3158128" cy="2407780"/>
        </p:xfrm>
        <a:graphic>
          <a:graphicData uri="http://schemas.openxmlformats.org/drawingml/2006/table">
            <a:tbl>
              <a:tblPr>
                <a:noFill/>
                <a:tableStyleId>{B8F2311C-D5D3-450F-AB38-6EC880105CAD}</a:tableStyleId>
              </a:tblPr>
              <a:tblGrid>
                <a:gridCol w="789532">
                  <a:extLst>
                    <a:ext uri="{9D8B030D-6E8A-4147-A177-3AD203B41FA5}">
                      <a16:colId xmlns:a16="http://schemas.microsoft.com/office/drawing/2014/main" val="20001"/>
                    </a:ext>
                  </a:extLst>
                </a:gridCol>
                <a:gridCol w="789532">
                  <a:extLst>
                    <a:ext uri="{9D8B030D-6E8A-4147-A177-3AD203B41FA5}">
                      <a16:colId xmlns:a16="http://schemas.microsoft.com/office/drawing/2014/main" val="1488466930"/>
                    </a:ext>
                  </a:extLst>
                </a:gridCol>
                <a:gridCol w="789532">
                  <a:extLst>
                    <a:ext uri="{9D8B030D-6E8A-4147-A177-3AD203B41FA5}">
                      <a16:colId xmlns:a16="http://schemas.microsoft.com/office/drawing/2014/main" val="20002"/>
                    </a:ext>
                  </a:extLst>
                </a:gridCol>
                <a:gridCol w="789532">
                  <a:extLst>
                    <a:ext uri="{9D8B030D-6E8A-4147-A177-3AD203B41FA5}">
                      <a16:colId xmlns:a16="http://schemas.microsoft.com/office/drawing/2014/main" val="3094698429"/>
                    </a:ext>
                  </a:extLst>
                </a:gridCol>
              </a:tblGrid>
              <a:tr h="609560">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Nayib</a:t>
                      </a:r>
                      <a:r>
                        <a:rPr lang="en-SG" sz="2400">
                          <a:solidFill>
                            <a:schemeClr val="bg2">
                              <a:lumMod val="75000"/>
                            </a:schemeClr>
                          </a:solidFill>
                          <a:latin typeface="Chewy"/>
                          <a:ea typeface="Chewy"/>
                          <a:cs typeface="Chewy"/>
                          <a:sym typeface="Chewy"/>
                        </a:rPr>
                        <a:t> </a:t>
                      </a:r>
                      <a:r>
                        <a:rPr lang="en-SG" sz="2400" err="1">
                          <a:solidFill>
                            <a:schemeClr val="bg2">
                              <a:lumMod val="75000"/>
                            </a:schemeClr>
                          </a:solidFill>
                          <a:latin typeface="Chewy"/>
                          <a:ea typeface="Chewy"/>
                          <a:cs typeface="Chewy"/>
                          <a:sym typeface="Chewy"/>
                        </a:rPr>
                        <a:t>Bukele</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0">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4780">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4999347"/>
                  </a:ext>
                </a:extLst>
              </a:tr>
              <a:tr h="609560">
                <a:tc>
                  <a:txBody>
                    <a:bodyPr/>
                    <a:lstStyle/>
                    <a:p>
                      <a:pPr marL="57150" lvl="0" indent="0" algn="ctr">
                        <a:spcBef>
                          <a:spcPts val="0"/>
                        </a:spcBef>
                        <a:spcAft>
                          <a:spcPts val="0"/>
                        </a:spcAft>
                        <a:buNone/>
                      </a:pPr>
                      <a:r>
                        <a:rPr lang="en-SG" sz="2400">
                          <a:solidFill>
                            <a:schemeClr val="lt1"/>
                          </a:solidFill>
                          <a:latin typeface="Ubuntu"/>
                        </a:rPr>
                        <a:t>0</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sym typeface="Ubuntu"/>
                        </a:rPr>
                        <a:t>9</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rPr>
                        <a:t>0</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9560">
                <a:tc>
                  <a:txBody>
                    <a:bodyPr/>
                    <a:lstStyle/>
                    <a:p>
                      <a:pPr marL="57150" lvl="0" indent="0" algn="ctr">
                        <a:spcBef>
                          <a:spcPts val="0"/>
                        </a:spcBef>
                        <a:spcAft>
                          <a:spcPts val="0"/>
                        </a:spcAft>
                        <a:buNone/>
                      </a:pPr>
                      <a:r>
                        <a:rPr lang="en-SG" sz="2400">
                          <a:solidFill>
                            <a:schemeClr val="lt1"/>
                          </a:solidFill>
                          <a:latin typeface="Ubuntu"/>
                        </a:rPr>
                        <a:t>2</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sym typeface="Ubuntu"/>
                        </a:rPr>
                        <a:t>27</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rPr>
                        <a:t>3</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sym typeface="Ubuntu"/>
                        </a:rPr>
                        <a:t>33</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8" name="Google Shape;1794;p63">
            <a:extLst>
              <a:ext uri="{FF2B5EF4-FFF2-40B4-BE49-F238E27FC236}">
                <a16:creationId xmlns:a16="http://schemas.microsoft.com/office/drawing/2014/main" id="{0BFEE18E-9A91-4C15-A074-B4856D97138E}"/>
              </a:ext>
            </a:extLst>
          </p:cNvPr>
          <p:cNvGraphicFramePr/>
          <p:nvPr/>
        </p:nvGraphicFramePr>
        <p:xfrm>
          <a:off x="8788934" y="3996968"/>
          <a:ext cx="3158128" cy="2413813"/>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3190775558"/>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395306849"/>
                    </a:ext>
                  </a:extLst>
                </a:gridCol>
              </a:tblGrid>
              <a:tr h="603453">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Goldman Sachs</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263701"/>
                  </a:ext>
                </a:extLst>
              </a:tr>
              <a:tr h="603453">
                <a:tc>
                  <a:txBody>
                    <a:bodyPr/>
                    <a:lstStyle/>
                    <a:p>
                      <a:pPr marL="57150" lvl="0" indent="0" algn="ctr">
                        <a:spcBef>
                          <a:spcPts val="0"/>
                        </a:spcBef>
                        <a:spcAft>
                          <a:spcPts val="0"/>
                        </a:spcAft>
                        <a:buNone/>
                      </a:pPr>
                      <a:r>
                        <a:rPr lang="en-SG" sz="2000">
                          <a:solidFill>
                            <a:schemeClr val="lt1"/>
                          </a:solidFill>
                          <a:latin typeface="Ubuntu"/>
                        </a:rPr>
                        <a:t>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1</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39</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1</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48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9" name="Google Shape;1794;p63">
            <a:extLst>
              <a:ext uri="{FF2B5EF4-FFF2-40B4-BE49-F238E27FC236}">
                <a16:creationId xmlns:a16="http://schemas.microsoft.com/office/drawing/2014/main" id="{BB146BA1-8167-4423-A017-E6137C35A7FA}"/>
              </a:ext>
            </a:extLst>
          </p:cNvPr>
          <p:cNvGraphicFramePr/>
          <p:nvPr/>
        </p:nvGraphicFramePr>
        <p:xfrm>
          <a:off x="5363618" y="4002999"/>
          <a:ext cx="3158130" cy="2413811"/>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4097098448"/>
                    </a:ext>
                  </a:extLst>
                </a:gridCol>
                <a:gridCol w="811587">
                  <a:extLst>
                    <a:ext uri="{9D8B030D-6E8A-4147-A177-3AD203B41FA5}">
                      <a16:colId xmlns:a16="http://schemas.microsoft.com/office/drawing/2014/main" val="20002"/>
                    </a:ext>
                  </a:extLst>
                </a:gridCol>
                <a:gridCol w="811587">
                  <a:extLst>
                    <a:ext uri="{9D8B030D-6E8A-4147-A177-3AD203B41FA5}">
                      <a16:colId xmlns:a16="http://schemas.microsoft.com/office/drawing/2014/main" val="3879390278"/>
                    </a:ext>
                  </a:extLst>
                </a:gridCol>
              </a:tblGrid>
              <a:tr h="603453">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Vitalik</a:t>
                      </a:r>
                      <a:r>
                        <a:rPr lang="en-SG" sz="2400">
                          <a:solidFill>
                            <a:schemeClr val="bg2">
                              <a:lumMod val="75000"/>
                            </a:schemeClr>
                          </a:solidFill>
                          <a:latin typeface="Chewy"/>
                          <a:ea typeface="Chewy"/>
                          <a:cs typeface="Chewy"/>
                          <a:sym typeface="Chewy"/>
                        </a:rPr>
                        <a:t> </a:t>
                      </a:r>
                      <a:r>
                        <a:rPr lang="en-SG" sz="2400" err="1">
                          <a:solidFill>
                            <a:schemeClr val="bg2">
                              <a:lumMod val="75000"/>
                            </a:schemeClr>
                          </a:solidFill>
                          <a:latin typeface="Chewy"/>
                          <a:ea typeface="Chewy"/>
                          <a:cs typeface="Chewy"/>
                          <a:sym typeface="Chewy"/>
                        </a:rPr>
                        <a:t>Buterin</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6">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6">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314510"/>
                  </a:ext>
                </a:extLst>
              </a:tr>
              <a:tr h="603453">
                <a:tc>
                  <a:txBody>
                    <a:bodyPr/>
                    <a:lstStyle/>
                    <a:p>
                      <a:pPr marL="57150" lvl="0" indent="0" algn="ctr">
                        <a:spcBef>
                          <a:spcPts val="0"/>
                        </a:spcBef>
                        <a:spcAft>
                          <a:spcPts val="0"/>
                        </a:spcAft>
                        <a:buNone/>
                      </a:pPr>
                      <a:r>
                        <a:rPr lang="en-SG" sz="2000">
                          <a:solidFill>
                            <a:schemeClr val="lt1"/>
                          </a:solidFill>
                          <a:latin typeface="Ubuntu"/>
                        </a:rPr>
                        <a:t>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174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185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6</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440</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20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548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10" name="Google Shape;1794;p63">
            <a:extLst>
              <a:ext uri="{FF2B5EF4-FFF2-40B4-BE49-F238E27FC236}">
                <a16:creationId xmlns:a16="http://schemas.microsoft.com/office/drawing/2014/main" id="{440DF06D-33B8-44FA-BB45-F5B702ED6D39}"/>
              </a:ext>
            </a:extLst>
          </p:cNvPr>
          <p:cNvGraphicFramePr/>
          <p:nvPr/>
        </p:nvGraphicFramePr>
        <p:xfrm>
          <a:off x="8788934" y="1328896"/>
          <a:ext cx="3158130" cy="2413813"/>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1276339438"/>
                    </a:ext>
                  </a:extLst>
                </a:gridCol>
                <a:gridCol w="811587">
                  <a:extLst>
                    <a:ext uri="{9D8B030D-6E8A-4147-A177-3AD203B41FA5}">
                      <a16:colId xmlns:a16="http://schemas.microsoft.com/office/drawing/2014/main" val="20002"/>
                    </a:ext>
                  </a:extLst>
                </a:gridCol>
                <a:gridCol w="811587">
                  <a:extLst>
                    <a:ext uri="{9D8B030D-6E8A-4147-A177-3AD203B41FA5}">
                      <a16:colId xmlns:a16="http://schemas.microsoft.com/office/drawing/2014/main" val="982560348"/>
                    </a:ext>
                  </a:extLst>
                </a:gridCol>
              </a:tblGrid>
              <a:tr h="603453">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Bloomberg</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32459"/>
                  </a:ext>
                </a:extLst>
              </a:tr>
              <a:tr h="603453">
                <a:tc>
                  <a:txBody>
                    <a:bodyPr/>
                    <a:lstStyle/>
                    <a:p>
                      <a:pPr marL="57150" lvl="0" indent="0" algn="ctr">
                        <a:spcBef>
                          <a:spcPts val="0"/>
                        </a:spcBef>
                        <a:spcAft>
                          <a:spcPts val="0"/>
                        </a:spcAft>
                        <a:buNone/>
                      </a:pPr>
                      <a:r>
                        <a:rPr lang="en-SG" sz="2000">
                          <a:solidFill>
                            <a:schemeClr val="lt1"/>
                          </a:solidFill>
                          <a:latin typeface="Ubuntu"/>
                        </a:rPr>
                        <a:t>70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2295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82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2492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119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2854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104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3138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3" name="Table 2">
            <a:extLst>
              <a:ext uri="{FF2B5EF4-FFF2-40B4-BE49-F238E27FC236}">
                <a16:creationId xmlns:a16="http://schemas.microsoft.com/office/drawing/2014/main" id="{4CF24F04-5FC1-83FB-2409-E3CDD5129786}"/>
              </a:ext>
            </a:extLst>
          </p:cNvPr>
          <p:cNvGraphicFramePr>
            <a:graphicFrameLocks noGrp="1"/>
          </p:cNvGraphicFramePr>
          <p:nvPr/>
        </p:nvGraphicFramePr>
        <p:xfrm>
          <a:off x="200103" y="5191660"/>
          <a:ext cx="1528168" cy="1219120"/>
        </p:xfrm>
        <a:graphic>
          <a:graphicData uri="http://schemas.openxmlformats.org/drawingml/2006/table">
            <a:tbl>
              <a:tblPr>
                <a:noFill/>
                <a:tableStyleId>{B8F2311C-D5D3-450F-AB38-6EC880105CAD}</a:tableStyleId>
              </a:tblPr>
              <a:tblGrid>
                <a:gridCol w="1528168">
                  <a:extLst>
                    <a:ext uri="{9D8B030D-6E8A-4147-A177-3AD203B41FA5}">
                      <a16:colId xmlns:a16="http://schemas.microsoft.com/office/drawing/2014/main" val="1381151270"/>
                    </a:ext>
                  </a:extLst>
                </a:gridCol>
              </a:tblGrid>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(-ve Compound Score)</a:t>
                      </a:r>
                      <a:endParaRPr sz="1200">
                        <a:solidFill>
                          <a:schemeClr val="tx1">
                            <a:lumMod val="10000"/>
                          </a:schemeClr>
                        </a:solidFill>
                        <a:latin typeface="Chewy"/>
                        <a:ea typeface="Chewy"/>
                        <a:cs typeface="Chewy"/>
                        <a:sym typeface="Chewy"/>
                      </a:endParaRP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8732430"/>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53703670"/>
                  </a:ext>
                </a:extLst>
              </a:tr>
            </a:tbl>
          </a:graphicData>
        </a:graphic>
      </p:graphicFrame>
      <p:graphicFrame>
        <p:nvGraphicFramePr>
          <p:cNvPr id="12" name="Table 11">
            <a:extLst>
              <a:ext uri="{FF2B5EF4-FFF2-40B4-BE49-F238E27FC236}">
                <a16:creationId xmlns:a16="http://schemas.microsoft.com/office/drawing/2014/main" id="{1D20FFC6-D483-C053-AC4B-F9451AE7E114}"/>
              </a:ext>
            </a:extLst>
          </p:cNvPr>
          <p:cNvGraphicFramePr>
            <a:graphicFrameLocks noGrp="1"/>
          </p:cNvGraphicFramePr>
          <p:nvPr/>
        </p:nvGraphicFramePr>
        <p:xfrm>
          <a:off x="200101" y="2523589"/>
          <a:ext cx="1528168" cy="1219120"/>
        </p:xfrm>
        <a:graphic>
          <a:graphicData uri="http://schemas.openxmlformats.org/drawingml/2006/table">
            <a:tbl>
              <a:tblPr>
                <a:noFill/>
                <a:tableStyleId>{B8F2311C-D5D3-450F-AB38-6EC880105CAD}</a:tableStyleId>
              </a:tblPr>
              <a:tblGrid>
                <a:gridCol w="1528168">
                  <a:extLst>
                    <a:ext uri="{9D8B030D-6E8A-4147-A177-3AD203B41FA5}">
                      <a16:colId xmlns:a16="http://schemas.microsoft.com/office/drawing/2014/main" val="1381151270"/>
                    </a:ext>
                  </a:extLst>
                </a:gridCol>
              </a:tblGrid>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(-ve Compound Score)</a:t>
                      </a:r>
                      <a:endParaRPr sz="1200">
                        <a:solidFill>
                          <a:schemeClr val="tx1">
                            <a:lumMod val="10000"/>
                          </a:schemeClr>
                        </a:solidFill>
                        <a:latin typeface="Chewy"/>
                        <a:ea typeface="Chewy"/>
                        <a:cs typeface="Chewy"/>
                        <a:sym typeface="Chewy"/>
                      </a:endParaRP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8732430"/>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53703670"/>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750648-436C-A1B1-4C48-FBE2821E30FF}"/>
                  </a:ext>
                </a:extLst>
              </p:cNvPr>
              <p:cNvSpPr txBox="1"/>
              <p:nvPr/>
            </p:nvSpPr>
            <p:spPr>
              <a:xfrm>
                <a:off x="304266" y="934949"/>
                <a:ext cx="3098801" cy="535531"/>
              </a:xfrm>
              <a:prstGeom prst="rect">
                <a:avLst/>
              </a:prstGeom>
              <a:noFill/>
            </p:spPr>
            <p:txBody>
              <a:bodyPr wrap="square">
                <a:spAutoFit/>
              </a:bodyPr>
              <a:lstStyle/>
              <a:p>
                <a14:m>
                  <m:oMath xmlns:m="http://schemas.openxmlformats.org/officeDocument/2006/math">
                    <m:r>
                      <m:rPr>
                        <m:sty m:val="p"/>
                      </m:rPr>
                      <a:rPr lang="en-SG" sz="2000" b="0" i="0" smtClean="0">
                        <a:latin typeface="Cambria Math" panose="02040503050406030204" pitchFamily="18" charset="0"/>
                      </a:rPr>
                      <m:t>Recall</m:t>
                    </m:r>
                    <m:r>
                      <a:rPr lang="ar-AE" sz="2000">
                        <a:latin typeface="Cambria Math" panose="02040503050406030204" pitchFamily="18" charset="0"/>
                      </a:rPr>
                      <m:t>=</m:t>
                    </m:r>
                    <m:f>
                      <m:fPr>
                        <m:ctrlPr>
                          <a:rPr lang="ar-AE" sz="2000" i="1">
                            <a:latin typeface="Cambria Math" panose="02040503050406030204" pitchFamily="18" charset="0"/>
                          </a:rPr>
                        </m:ctrlPr>
                      </m:fPr>
                      <m:num>
                        <m:r>
                          <m:rPr>
                            <m:sty m:val="p"/>
                          </m:rPr>
                          <a:rPr lang="ar-AE" sz="2000">
                            <a:latin typeface="Cambria Math" panose="02040503050406030204" pitchFamily="18" charset="0"/>
                          </a:rPr>
                          <m:t>TP</m:t>
                        </m:r>
                      </m:num>
                      <m:den>
                        <m:r>
                          <m:rPr>
                            <m:sty m:val="p"/>
                          </m:rPr>
                          <a:rPr lang="ar-AE" sz="2000">
                            <a:latin typeface="Cambria Math" panose="02040503050406030204" pitchFamily="18" charset="0"/>
                          </a:rPr>
                          <m:t>TP</m:t>
                        </m:r>
                        <m:r>
                          <a:rPr lang="ar-AE" sz="2000">
                            <a:latin typeface="Cambria Math" panose="02040503050406030204" pitchFamily="18" charset="0"/>
                          </a:rPr>
                          <m:t>+</m:t>
                        </m:r>
                        <m:r>
                          <m:rPr>
                            <m:sty m:val="p"/>
                          </m:rPr>
                          <a:rPr lang="ar-AE" sz="2000">
                            <a:latin typeface="Cambria Math" panose="02040503050406030204" pitchFamily="18" charset="0"/>
                          </a:rPr>
                          <m:t>FN</m:t>
                        </m:r>
                      </m:den>
                    </m:f>
                  </m:oMath>
                </a14:m>
                <a:r>
                  <a:rPr lang="en-SG"/>
                  <a:t> </a:t>
                </a:r>
              </a:p>
            </p:txBody>
          </p:sp>
        </mc:Choice>
        <mc:Fallback xmlns="">
          <p:sp>
            <p:nvSpPr>
              <p:cNvPr id="11" name="TextBox 10">
                <a:extLst>
                  <a:ext uri="{FF2B5EF4-FFF2-40B4-BE49-F238E27FC236}">
                    <a16:creationId xmlns:a16="http://schemas.microsoft.com/office/drawing/2014/main" id="{F1750648-436C-A1B1-4C48-FBE2821E30FF}"/>
                  </a:ext>
                </a:extLst>
              </p:cNvPr>
              <p:cNvSpPr txBox="1">
                <a:spLocks noRot="1" noChangeAspect="1" noMove="1" noResize="1" noEditPoints="1" noAdjustHandles="1" noChangeArrowheads="1" noChangeShapeType="1" noTextEdit="1"/>
              </p:cNvSpPr>
              <p:nvPr/>
            </p:nvSpPr>
            <p:spPr>
              <a:xfrm>
                <a:off x="304266" y="934949"/>
                <a:ext cx="3098801" cy="5355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9707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CAD5554-4F8E-89E2-A78E-262400A7DA72}"/>
              </a:ext>
            </a:extLst>
          </p:cNvPr>
          <p:cNvSpPr/>
          <p:nvPr/>
        </p:nvSpPr>
        <p:spPr>
          <a:xfrm>
            <a:off x="237743" y="2661683"/>
            <a:ext cx="5858256" cy="3893947"/>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Centrality Analysis</a:t>
            </a:r>
          </a:p>
        </p:txBody>
      </p:sp>
      <p:sp>
        <p:nvSpPr>
          <p:cNvPr id="30" name="TextBox 29">
            <a:extLst>
              <a:ext uri="{FF2B5EF4-FFF2-40B4-BE49-F238E27FC236}">
                <a16:creationId xmlns:a16="http://schemas.microsoft.com/office/drawing/2014/main" id="{89D6AE89-A9B6-8B41-2AFD-7EDA898ED09F}"/>
              </a:ext>
            </a:extLst>
          </p:cNvPr>
          <p:cNvSpPr txBox="1"/>
          <p:nvPr/>
        </p:nvSpPr>
        <p:spPr>
          <a:xfrm>
            <a:off x="1748391" y="6085176"/>
            <a:ext cx="1439621"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Influencers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1" name="TextBox 30">
            <a:extLst>
              <a:ext uri="{FF2B5EF4-FFF2-40B4-BE49-F238E27FC236}">
                <a16:creationId xmlns:a16="http://schemas.microsoft.com/office/drawing/2014/main" id="{D74AB80F-1179-C486-79C0-B554A1745636}"/>
              </a:ext>
            </a:extLst>
          </p:cNvPr>
          <p:cNvSpPr txBox="1"/>
          <p:nvPr/>
        </p:nvSpPr>
        <p:spPr>
          <a:xfrm>
            <a:off x="3558078" y="6086911"/>
            <a:ext cx="1308747"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Institutions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PageRank is calculated based on a ~180,000-node network, normalised by sum of all scores </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4" name="Rectangle 43">
            <a:extLst>
              <a:ext uri="{FF2B5EF4-FFF2-40B4-BE49-F238E27FC236}">
                <a16:creationId xmlns:a16="http://schemas.microsoft.com/office/drawing/2014/main" id="{AD8E60A4-8799-A61F-76DC-069CEC3D83EE}"/>
              </a:ext>
            </a:extLst>
          </p:cNvPr>
          <p:cNvSpPr/>
          <p:nvPr/>
        </p:nvSpPr>
        <p:spPr>
          <a:xfrm>
            <a:off x="237744" y="2271463"/>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PageRank Scoring</a:t>
            </a:r>
          </a:p>
        </p:txBody>
      </p:sp>
      <p:graphicFrame>
        <p:nvGraphicFramePr>
          <p:cNvPr id="47" name="Chart 46">
            <a:extLst>
              <a:ext uri="{FF2B5EF4-FFF2-40B4-BE49-F238E27FC236}">
                <a16:creationId xmlns:a16="http://schemas.microsoft.com/office/drawing/2014/main" id="{C968AAFC-C0A3-BD77-D8FC-3B9C2043CCA6}"/>
              </a:ext>
            </a:extLst>
          </p:cNvPr>
          <p:cNvGraphicFramePr/>
          <p:nvPr>
            <p:extLst>
              <p:ext uri="{D42A27DB-BD31-4B8C-83A1-F6EECF244321}">
                <p14:modId xmlns:p14="http://schemas.microsoft.com/office/powerpoint/2010/main" val="1534502350"/>
              </p:ext>
            </p:extLst>
          </p:nvPr>
        </p:nvGraphicFramePr>
        <p:xfrm>
          <a:off x="237743" y="2661683"/>
          <a:ext cx="5839794" cy="35723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666F49D-F771-8466-42B1-E8FB41C98C8A}"/>
              </a:ext>
            </a:extLst>
          </p:cNvPr>
          <p:cNvSpPr txBox="1"/>
          <p:nvPr/>
        </p:nvSpPr>
        <p:spPr>
          <a:xfrm>
            <a:off x="4645061" y="6273594"/>
            <a:ext cx="1432476" cy="253916"/>
          </a:xfrm>
          <a:prstGeom prst="rect">
            <a:avLst/>
          </a:prstGeom>
          <a:noFill/>
        </p:spPr>
        <p:txBody>
          <a:bodyPr wrap="square" rtlCol="0">
            <a:spAutoFit/>
          </a:bodyPr>
          <a:lstStyle/>
          <a:p>
            <a:pPr algn="ctr"/>
            <a:r>
              <a:rPr lang="en-SG" sz="1050" i="1"/>
              <a:t>Size = # of followers</a:t>
            </a:r>
          </a:p>
        </p:txBody>
      </p:sp>
      <p:sp>
        <p:nvSpPr>
          <p:cNvPr id="23" name="Rectangle 22">
            <a:extLst>
              <a:ext uri="{FF2B5EF4-FFF2-40B4-BE49-F238E27FC236}">
                <a16:creationId xmlns:a16="http://schemas.microsoft.com/office/drawing/2014/main" id="{3868497C-B008-6FD3-BA93-480C04CAF26D}"/>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No. of Followers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BA1BC102-864B-0097-3E33-263B9CD37CEE}"/>
              </a:ext>
            </a:extLst>
          </p:cNvPr>
          <p:cNvSpPr/>
          <p:nvPr/>
        </p:nvSpPr>
        <p:spPr>
          <a:xfrm>
            <a:off x="6242449" y="2572057"/>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High follower count ≠ High PageRank Score</a:t>
            </a:r>
          </a:p>
          <a:p>
            <a:pPr marL="171450" indent="-171450">
              <a:buClrTx/>
              <a:buFont typeface="Arial" panose="020B0604020202020204" pitchFamily="34" charset="0"/>
              <a:buChar char="•"/>
            </a:pPr>
            <a:r>
              <a:rPr lang="en-US" sz="1200" err="1">
                <a:solidFill>
                  <a:schemeClr val="accent3"/>
                </a:solidFill>
                <a:latin typeface="Ubuntu" panose="020B0504030602030204" pitchFamily="34" charset="0"/>
              </a:rPr>
              <a:t>Changpeng’s</a:t>
            </a:r>
            <a:r>
              <a:rPr lang="en-US" sz="1200">
                <a:solidFill>
                  <a:schemeClr val="accent3"/>
                </a:solidFill>
                <a:latin typeface="Ubuntu" panose="020B0504030602030204" pitchFamily="34" charset="0"/>
              </a:rPr>
              <a:t> PageRank score is similar to Elon Musk’s despite having only 10% of the follower count</a:t>
            </a:r>
          </a:p>
        </p:txBody>
      </p:sp>
      <p:graphicFrame>
        <p:nvGraphicFramePr>
          <p:cNvPr id="27" name="Table 6">
            <a:extLst>
              <a:ext uri="{FF2B5EF4-FFF2-40B4-BE49-F238E27FC236}">
                <a16:creationId xmlns:a16="http://schemas.microsoft.com/office/drawing/2014/main" id="{AF67C90C-D49C-12A2-6387-7F9988A10A44}"/>
              </a:ext>
            </a:extLst>
          </p:cNvPr>
          <p:cNvGraphicFramePr>
            <a:graphicFrameLocks noGrp="1"/>
          </p:cNvGraphicFramePr>
          <p:nvPr/>
        </p:nvGraphicFramePr>
        <p:xfrm>
          <a:off x="6342201" y="2985616"/>
          <a:ext cx="2682930" cy="109728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200">
                          <a:solidFill>
                            <a:schemeClr val="accent3"/>
                          </a:solidFill>
                          <a:latin typeface="Ubuntu" panose="020B0504030602030204" pitchFamily="34" charset="0"/>
                        </a:rPr>
                        <a:t>Elon Musk</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98,000,000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200" err="1">
                          <a:solidFill>
                            <a:schemeClr val="accent3"/>
                          </a:solidFill>
                          <a:latin typeface="Ubuntu" panose="020B0504030602030204" pitchFamily="34" charset="0"/>
                        </a:rPr>
                        <a:t>Changpeng</a:t>
                      </a:r>
                      <a:r>
                        <a:rPr lang="en-US" sz="1200">
                          <a:solidFill>
                            <a:schemeClr val="accent3"/>
                          </a:solidFill>
                          <a:latin typeface="Ubuntu" panose="020B0504030602030204" pitchFamily="34" charset="0"/>
                        </a:rPr>
                        <a:t> Zhao</a:t>
                      </a:r>
                    </a:p>
                  </a:txBody>
                  <a:tcPr/>
                </a:tc>
                <a:tc>
                  <a:txBody>
                    <a:bodyPr/>
                    <a:lstStyle/>
                    <a:p>
                      <a:r>
                        <a:rPr lang="en-US" sz="1200">
                          <a:solidFill>
                            <a:schemeClr val="accent3"/>
                          </a:solidFill>
                          <a:latin typeface="Ubuntu" panose="020B0504030602030204" pitchFamily="34" charset="0"/>
                        </a:rPr>
                        <a:t>~ 6,400,000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200" err="1">
                          <a:solidFill>
                            <a:schemeClr val="accent3"/>
                          </a:solidFill>
                          <a:latin typeface="Ubuntu" panose="020B0504030602030204" pitchFamily="34" charset="0"/>
                        </a:rPr>
                        <a:t>Vitalik</a:t>
                      </a:r>
                      <a:r>
                        <a:rPr lang="en-US" sz="1200">
                          <a:solidFill>
                            <a:schemeClr val="accent3"/>
                          </a:solidFill>
                          <a:latin typeface="Ubuntu" panose="020B0504030602030204" pitchFamily="34" charset="0"/>
                        </a:rPr>
                        <a:t> </a:t>
                      </a:r>
                      <a:r>
                        <a:rPr lang="en-US" sz="1200" err="1">
                          <a:solidFill>
                            <a:schemeClr val="accent3"/>
                          </a:solidFill>
                          <a:latin typeface="Ubuntu" panose="020B0504030602030204" pitchFamily="34" charset="0"/>
                        </a:rPr>
                        <a:t>Buterin</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200" err="1">
                          <a:solidFill>
                            <a:schemeClr val="accent3"/>
                          </a:solidFill>
                          <a:latin typeface="Ubuntu" panose="020B0504030602030204" pitchFamily="34" charset="0"/>
                        </a:rPr>
                        <a:t>Nayib</a:t>
                      </a:r>
                      <a:r>
                        <a:rPr lang="en-US" sz="1200">
                          <a:solidFill>
                            <a:schemeClr val="accent3"/>
                          </a:solidFill>
                          <a:latin typeface="Ubuntu" panose="020B0504030602030204" pitchFamily="34" charset="0"/>
                        </a:rPr>
                        <a:t> </a:t>
                      </a:r>
                      <a:r>
                        <a:rPr lang="en-US" sz="1200" err="1">
                          <a:solidFill>
                            <a:schemeClr val="accent3"/>
                          </a:solidFill>
                          <a:latin typeface="Ubuntu" panose="020B0504030602030204" pitchFamily="34" charset="0"/>
                        </a:rPr>
                        <a:t>Bukele</a:t>
                      </a:r>
                      <a:endParaRPr lang="en-SG" sz="12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28" name="Table 27">
            <a:extLst>
              <a:ext uri="{FF2B5EF4-FFF2-40B4-BE49-F238E27FC236}">
                <a16:creationId xmlns:a16="http://schemas.microsoft.com/office/drawing/2014/main" id="{A6B69585-2722-C307-7C40-BC68E8BEF6F1}"/>
              </a:ext>
            </a:extLst>
          </p:cNvPr>
          <p:cNvGraphicFramePr>
            <a:graphicFrameLocks noGrp="1"/>
          </p:cNvGraphicFramePr>
          <p:nvPr/>
        </p:nvGraphicFramePr>
        <p:xfrm>
          <a:off x="9206349" y="2985616"/>
          <a:ext cx="2682930" cy="54864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200">
                          <a:solidFill>
                            <a:schemeClr val="accent3"/>
                          </a:solidFill>
                          <a:latin typeface="Ubuntu" panose="020B0504030602030204" pitchFamily="34" charset="0"/>
                        </a:rPr>
                        <a:t>Bloomberg</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8,300,000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200">
                          <a:solidFill>
                            <a:schemeClr val="accent3"/>
                          </a:solidFill>
                          <a:latin typeface="Ubuntu" panose="020B0504030602030204" pitchFamily="34" charset="0"/>
                        </a:rPr>
                        <a:t>Goldman Sachs</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937,700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29" name="Rectangle 28">
            <a:extLst>
              <a:ext uri="{FF2B5EF4-FFF2-40B4-BE49-F238E27FC236}">
                <a16:creationId xmlns:a16="http://schemas.microsoft.com/office/drawing/2014/main" id="{5166EAF7-4A61-6580-B7A7-6F88DB254D9E}"/>
              </a:ext>
            </a:extLst>
          </p:cNvPr>
          <p:cNvSpPr/>
          <p:nvPr/>
        </p:nvSpPr>
        <p:spPr>
          <a:xfrm>
            <a:off x="6242449" y="4264440"/>
            <a:ext cx="5746582"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
        <p:nvSpPr>
          <p:cNvPr id="3" name="Rectangle 2">
            <a:extLst>
              <a:ext uri="{FF2B5EF4-FFF2-40B4-BE49-F238E27FC236}">
                <a16:creationId xmlns:a16="http://schemas.microsoft.com/office/drawing/2014/main" id="{01A6E64C-40CE-C582-B22E-A6AB54304FE7}"/>
              </a:ext>
            </a:extLst>
          </p:cNvPr>
          <p:cNvSpPr/>
          <p:nvPr/>
        </p:nvSpPr>
        <p:spPr>
          <a:xfrm>
            <a:off x="9382125" y="0"/>
            <a:ext cx="2809875" cy="40957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err="1"/>
              <a:t>Normalised</a:t>
            </a:r>
            <a:r>
              <a:rPr lang="en-US" b="1"/>
              <a:t> PageRank</a:t>
            </a:r>
            <a:endParaRPr lang="en-SG" b="1"/>
          </a:p>
        </p:txBody>
      </p:sp>
    </p:spTree>
    <p:extLst>
      <p:ext uri="{BB962C8B-B14F-4D97-AF65-F5344CB8AC3E}">
        <p14:creationId xmlns:p14="http://schemas.microsoft.com/office/powerpoint/2010/main" val="175910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3146-894A-BAAA-C107-1741C7127007}"/>
              </a:ext>
            </a:extLst>
          </p:cNvPr>
          <p:cNvSpPr>
            <a:spLocks noGrp="1"/>
          </p:cNvSpPr>
          <p:nvPr>
            <p:ph type="title"/>
          </p:nvPr>
        </p:nvSpPr>
        <p:spPr>
          <a:xfrm>
            <a:off x="103813" y="90376"/>
            <a:ext cx="4561367" cy="763600"/>
          </a:xfrm>
        </p:spPr>
        <p:txBody>
          <a:bodyPr/>
          <a:lstStyle/>
          <a:p>
            <a:r>
              <a:rPr lang="en-SG"/>
              <a:t>Topic Modelling data</a:t>
            </a:r>
          </a:p>
        </p:txBody>
      </p:sp>
      <p:pic>
        <p:nvPicPr>
          <p:cNvPr id="4" name="Picture 3">
            <a:extLst>
              <a:ext uri="{FF2B5EF4-FFF2-40B4-BE49-F238E27FC236}">
                <a16:creationId xmlns:a16="http://schemas.microsoft.com/office/drawing/2014/main" id="{AC8391B1-6075-02FC-8769-6620B8C8C866}"/>
              </a:ext>
            </a:extLst>
          </p:cNvPr>
          <p:cNvPicPr>
            <a:picLocks noChangeAspect="1"/>
          </p:cNvPicPr>
          <p:nvPr/>
        </p:nvPicPr>
        <p:blipFill>
          <a:blip r:embed="rId2"/>
          <a:stretch>
            <a:fillRect/>
          </a:stretch>
        </p:blipFill>
        <p:spPr>
          <a:xfrm>
            <a:off x="88351" y="4332768"/>
            <a:ext cx="11522404" cy="111641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B4B2D74-94F1-AF99-480C-64477AD00301}"/>
              </a:ext>
            </a:extLst>
          </p:cNvPr>
          <p:cNvPicPr>
            <a:picLocks noChangeAspect="1"/>
          </p:cNvPicPr>
          <p:nvPr/>
        </p:nvPicPr>
        <p:blipFill>
          <a:blip r:embed="rId3"/>
          <a:stretch>
            <a:fillRect/>
          </a:stretch>
        </p:blipFill>
        <p:spPr>
          <a:xfrm>
            <a:off x="103813" y="5589278"/>
            <a:ext cx="11506942" cy="101354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0BD82A-6191-67FB-FA50-263C7BE566DF}"/>
              </a:ext>
            </a:extLst>
          </p:cNvPr>
          <p:cNvPicPr>
            <a:picLocks noChangeAspect="1"/>
          </p:cNvPicPr>
          <p:nvPr/>
        </p:nvPicPr>
        <p:blipFill>
          <a:blip r:embed="rId4"/>
          <a:stretch>
            <a:fillRect/>
          </a:stretch>
        </p:blipFill>
        <p:spPr>
          <a:xfrm>
            <a:off x="88351" y="853976"/>
            <a:ext cx="7798231" cy="2274484"/>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3BEF0DDA-88D7-9F33-9069-1CF6D59C1344}"/>
              </a:ext>
            </a:extLst>
          </p:cNvPr>
          <p:cNvSpPr txBox="1">
            <a:spLocks/>
          </p:cNvSpPr>
          <p:nvPr/>
        </p:nvSpPr>
        <p:spPr>
          <a:xfrm>
            <a:off x="-1157534" y="3510260"/>
            <a:ext cx="10290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SG"/>
              <a:t>Topic distribution for some documents</a:t>
            </a:r>
          </a:p>
        </p:txBody>
      </p:sp>
    </p:spTree>
    <p:extLst>
      <p:ext uri="{BB962C8B-B14F-4D97-AF65-F5344CB8AC3E}">
        <p14:creationId xmlns:p14="http://schemas.microsoft.com/office/powerpoint/2010/main" val="4048854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0ACA-0249-47D8-3E7A-8536BCEA2C37}"/>
              </a:ext>
            </a:extLst>
          </p:cNvPr>
          <p:cNvSpPr>
            <a:spLocks noGrp="1"/>
          </p:cNvSpPr>
          <p:nvPr>
            <p:ph type="title"/>
          </p:nvPr>
        </p:nvSpPr>
        <p:spPr>
          <a:xfrm>
            <a:off x="-2993712" y="152872"/>
            <a:ext cx="10290000" cy="763600"/>
          </a:xfrm>
        </p:spPr>
        <p:txBody>
          <a:bodyPr/>
          <a:lstStyle/>
          <a:p>
            <a:r>
              <a:rPr lang="en-SG"/>
              <a:t>Bloomberg’s Tweets</a:t>
            </a:r>
          </a:p>
        </p:txBody>
      </p:sp>
      <p:sp>
        <p:nvSpPr>
          <p:cNvPr id="6" name="TextBox 5">
            <a:extLst>
              <a:ext uri="{FF2B5EF4-FFF2-40B4-BE49-F238E27FC236}">
                <a16:creationId xmlns:a16="http://schemas.microsoft.com/office/drawing/2014/main" id="{CE6B5707-43CD-7D56-B8C7-BC64070B5333}"/>
              </a:ext>
            </a:extLst>
          </p:cNvPr>
          <p:cNvSpPr txBox="1"/>
          <p:nvPr/>
        </p:nvSpPr>
        <p:spPr>
          <a:xfrm>
            <a:off x="289895" y="1662231"/>
            <a:ext cx="1995055" cy="523220"/>
          </a:xfrm>
          <a:prstGeom prst="rect">
            <a:avLst/>
          </a:prstGeom>
          <a:noFill/>
        </p:spPr>
        <p:txBody>
          <a:bodyPr wrap="square">
            <a:spAutoFit/>
          </a:bodyPr>
          <a:lstStyle/>
          <a:p>
            <a:pPr marL="0" lvl="0" indent="0" rtl="0">
              <a:spcBef>
                <a:spcPts val="0"/>
              </a:spcBef>
              <a:spcAft>
                <a:spcPts val="0"/>
              </a:spcAft>
              <a:buNone/>
            </a:pPr>
            <a:r>
              <a:rPr lang="en-SG" sz="2800">
                <a:solidFill>
                  <a:schemeClr val="bg2">
                    <a:lumMod val="75000"/>
                  </a:schemeClr>
                </a:solidFill>
                <a:latin typeface="Chewy"/>
                <a:ea typeface="Chewy"/>
                <a:cs typeface="Chewy"/>
                <a:sym typeface="Chewy"/>
              </a:rPr>
              <a:t>Low Days</a:t>
            </a:r>
          </a:p>
        </p:txBody>
      </p:sp>
      <p:pic>
        <p:nvPicPr>
          <p:cNvPr id="8" name="Picture 7">
            <a:extLst>
              <a:ext uri="{FF2B5EF4-FFF2-40B4-BE49-F238E27FC236}">
                <a16:creationId xmlns:a16="http://schemas.microsoft.com/office/drawing/2014/main" id="{8EA1AB4E-29B4-B18D-7F5F-B17BB32034D7}"/>
              </a:ext>
            </a:extLst>
          </p:cNvPr>
          <p:cNvPicPr>
            <a:picLocks noChangeAspect="1"/>
          </p:cNvPicPr>
          <p:nvPr/>
        </p:nvPicPr>
        <p:blipFill>
          <a:blip r:embed="rId2"/>
          <a:stretch>
            <a:fillRect/>
          </a:stretch>
        </p:blipFill>
        <p:spPr>
          <a:xfrm>
            <a:off x="154379" y="2199280"/>
            <a:ext cx="7809452" cy="165340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6FCFAF1-EEA0-2C14-1894-B584D05C1773}"/>
              </a:ext>
            </a:extLst>
          </p:cNvPr>
          <p:cNvPicPr>
            <a:picLocks noChangeAspect="1"/>
          </p:cNvPicPr>
          <p:nvPr/>
        </p:nvPicPr>
        <p:blipFill rotWithShape="1">
          <a:blip r:embed="rId3"/>
          <a:srcRect r="15277"/>
          <a:stretch/>
        </p:blipFill>
        <p:spPr>
          <a:xfrm>
            <a:off x="5143084" y="2653624"/>
            <a:ext cx="6686850" cy="172650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9A80FBB-4B61-F4C6-273C-CC2F1629DC05}"/>
              </a:ext>
            </a:extLst>
          </p:cNvPr>
          <p:cNvPicPr>
            <a:picLocks noChangeAspect="1"/>
          </p:cNvPicPr>
          <p:nvPr/>
        </p:nvPicPr>
        <p:blipFill>
          <a:blip r:embed="rId4"/>
          <a:stretch>
            <a:fillRect/>
          </a:stretch>
        </p:blipFill>
        <p:spPr>
          <a:xfrm>
            <a:off x="312052" y="5005734"/>
            <a:ext cx="8332130" cy="165340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AC8D381-0C59-04E0-6554-F3F76E937CAD}"/>
              </a:ext>
            </a:extLst>
          </p:cNvPr>
          <p:cNvSpPr txBox="1"/>
          <p:nvPr/>
        </p:nvSpPr>
        <p:spPr>
          <a:xfrm>
            <a:off x="312052" y="4482514"/>
            <a:ext cx="1995055" cy="523220"/>
          </a:xfrm>
          <a:prstGeom prst="rect">
            <a:avLst/>
          </a:prstGeom>
          <a:noFill/>
        </p:spPr>
        <p:txBody>
          <a:bodyPr wrap="square">
            <a:spAutoFit/>
          </a:bodyPr>
          <a:lstStyle/>
          <a:p>
            <a:pPr marL="0" lvl="0" indent="0" rtl="0">
              <a:spcBef>
                <a:spcPts val="0"/>
              </a:spcBef>
              <a:spcAft>
                <a:spcPts val="0"/>
              </a:spcAft>
              <a:buNone/>
            </a:pPr>
            <a:r>
              <a:rPr lang="en-SG" sz="2800">
                <a:solidFill>
                  <a:schemeClr val="bg2">
                    <a:lumMod val="75000"/>
                  </a:schemeClr>
                </a:solidFill>
                <a:latin typeface="Chewy"/>
                <a:ea typeface="Chewy"/>
                <a:cs typeface="Chewy"/>
                <a:sym typeface="Chewy"/>
              </a:rPr>
              <a:t>High Days</a:t>
            </a:r>
          </a:p>
        </p:txBody>
      </p:sp>
      <p:sp>
        <p:nvSpPr>
          <p:cNvPr id="13" name="TextBox 12">
            <a:extLst>
              <a:ext uri="{FF2B5EF4-FFF2-40B4-BE49-F238E27FC236}">
                <a16:creationId xmlns:a16="http://schemas.microsoft.com/office/drawing/2014/main" id="{52B5174E-8204-680B-7F6C-00CDF57E4E11}"/>
              </a:ext>
            </a:extLst>
          </p:cNvPr>
          <p:cNvSpPr txBox="1"/>
          <p:nvPr/>
        </p:nvSpPr>
        <p:spPr>
          <a:xfrm>
            <a:off x="115350" y="1025563"/>
            <a:ext cx="9791700" cy="666977"/>
          </a:xfrm>
          <a:prstGeom prst="rect">
            <a:avLst/>
          </a:prstGeom>
          <a:noFill/>
        </p:spPr>
        <p:txBody>
          <a:bodyPr wrap="square">
            <a:spAutoFit/>
          </a:bodyPr>
          <a:lstStyle/>
          <a:p>
            <a:r>
              <a:rPr lang="en-SG">
                <a:latin typeface="Ubuntu" panose="020B0504030602030204" pitchFamily="34" charset="0"/>
              </a:rPr>
              <a:t>During days when price of bitcoin dropped, </a:t>
            </a:r>
            <a:r>
              <a:rPr lang="en-SG" err="1">
                <a:latin typeface="Ubuntu" panose="020B0504030602030204" pitchFamily="34" charset="0"/>
              </a:rPr>
              <a:t>bloomberg</a:t>
            </a:r>
            <a:r>
              <a:rPr lang="en-SG">
                <a:latin typeface="Ubuntu" panose="020B0504030602030204" pitchFamily="34" charset="0"/>
              </a:rPr>
              <a:t> still have positive tweets related to other topics, because it is a news network</a:t>
            </a:r>
          </a:p>
        </p:txBody>
      </p:sp>
    </p:spTree>
    <p:extLst>
      <p:ext uri="{BB962C8B-B14F-4D97-AF65-F5344CB8AC3E}">
        <p14:creationId xmlns:p14="http://schemas.microsoft.com/office/powerpoint/2010/main" val="1933095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F750C-D2E1-17E4-1184-A4FCD50A85B0}"/>
              </a:ext>
            </a:extLst>
          </p:cNvPr>
          <p:cNvPicPr>
            <a:picLocks noChangeAspect="1"/>
          </p:cNvPicPr>
          <p:nvPr/>
        </p:nvPicPr>
        <p:blipFill>
          <a:blip r:embed="rId2"/>
          <a:stretch>
            <a:fillRect/>
          </a:stretch>
        </p:blipFill>
        <p:spPr>
          <a:xfrm>
            <a:off x="340045" y="1899582"/>
            <a:ext cx="10830253" cy="2247277"/>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C06ACCA1-25E2-736C-B98E-799058B44288}"/>
              </a:ext>
            </a:extLst>
          </p:cNvPr>
          <p:cNvSpPr txBox="1">
            <a:spLocks/>
          </p:cNvSpPr>
          <p:nvPr/>
        </p:nvSpPr>
        <p:spPr>
          <a:xfrm>
            <a:off x="340045" y="296181"/>
            <a:ext cx="10290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2pPr>
            <a:lvl3pPr marR="0" lvl="2"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3pPr>
            <a:lvl4pPr marR="0" lvl="3"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4pPr>
            <a:lvl5pPr marR="0" lvl="4"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5pPr>
            <a:lvl6pPr marR="0" lvl="5"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6pPr>
            <a:lvl7pPr marR="0" lvl="6"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7pPr>
            <a:lvl8pPr marR="0" lvl="7"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8pPr>
            <a:lvl9pPr marR="0" lvl="8" algn="l" rtl="0">
              <a:lnSpc>
                <a:spcPct val="100000"/>
              </a:lnSpc>
              <a:spcBef>
                <a:spcPts val="0"/>
              </a:spcBef>
              <a:spcAft>
                <a:spcPts val="0"/>
              </a:spcAft>
              <a:buClr>
                <a:schemeClr val="lt2"/>
              </a:buClr>
              <a:buSzPts val="2800"/>
              <a:buFont typeface="Chewy"/>
              <a:buNone/>
              <a:defRPr sz="2800" b="0" i="0" u="none" strike="noStrike" cap="none">
                <a:solidFill>
                  <a:schemeClr val="lt2"/>
                </a:solidFill>
                <a:latin typeface="Ubuntu"/>
                <a:ea typeface="Ubuntu"/>
                <a:cs typeface="Ubuntu"/>
                <a:sym typeface="Ubuntu"/>
              </a:defRPr>
            </a:lvl9pPr>
          </a:lstStyle>
          <a:p>
            <a:r>
              <a:rPr lang="en-SG" err="1"/>
              <a:t>CZ_Binance</a:t>
            </a:r>
            <a:r>
              <a:rPr lang="en-SG"/>
              <a:t> Tweets during dip days</a:t>
            </a:r>
          </a:p>
        </p:txBody>
      </p:sp>
      <p:sp>
        <p:nvSpPr>
          <p:cNvPr id="6" name="TextBox 5">
            <a:extLst>
              <a:ext uri="{FF2B5EF4-FFF2-40B4-BE49-F238E27FC236}">
                <a16:creationId xmlns:a16="http://schemas.microsoft.com/office/drawing/2014/main" id="{487A50ED-763F-DE82-3697-F43CA3D5C8AF}"/>
              </a:ext>
            </a:extLst>
          </p:cNvPr>
          <p:cNvSpPr txBox="1"/>
          <p:nvPr/>
        </p:nvSpPr>
        <p:spPr>
          <a:xfrm>
            <a:off x="311693" y="1407579"/>
            <a:ext cx="10830252" cy="810543"/>
          </a:xfrm>
          <a:prstGeom prst="rect">
            <a:avLst/>
          </a:prstGeom>
          <a:noFill/>
        </p:spPr>
        <p:txBody>
          <a:bodyPr wrap="square">
            <a:spAutoFit/>
          </a:bodyPr>
          <a:lstStyle/>
          <a:p>
            <a:r>
              <a:rPr lang="en-SG" sz="2800" err="1">
                <a:latin typeface="Chewy" panose="020B0604020202020204" charset="0"/>
              </a:rPr>
              <a:t>CZ_Binance</a:t>
            </a:r>
            <a:r>
              <a:rPr lang="en-SG" sz="2800">
                <a:latin typeface="Chewy" panose="020B0604020202020204" charset="0"/>
              </a:rPr>
              <a:t> tweets are sarcastic, which model cannot compute accurately.</a:t>
            </a:r>
          </a:p>
          <a:p>
            <a:endParaRPr lang="en-SG">
              <a:latin typeface="Ubuntu" panose="020B0504030602030204" pitchFamily="34" charset="0"/>
            </a:endParaRPr>
          </a:p>
        </p:txBody>
      </p:sp>
      <p:pic>
        <p:nvPicPr>
          <p:cNvPr id="8" name="Picture 7">
            <a:extLst>
              <a:ext uri="{FF2B5EF4-FFF2-40B4-BE49-F238E27FC236}">
                <a16:creationId xmlns:a16="http://schemas.microsoft.com/office/drawing/2014/main" id="{FF4399B9-B6CD-9327-1A57-A7C54C53C28B}"/>
              </a:ext>
            </a:extLst>
          </p:cNvPr>
          <p:cNvPicPr>
            <a:picLocks noChangeAspect="1"/>
          </p:cNvPicPr>
          <p:nvPr/>
        </p:nvPicPr>
        <p:blipFill>
          <a:blip r:embed="rId3"/>
          <a:stretch>
            <a:fillRect/>
          </a:stretch>
        </p:blipFill>
        <p:spPr>
          <a:xfrm>
            <a:off x="311693" y="5045149"/>
            <a:ext cx="6349606" cy="167709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8878B4B-2D77-9539-F290-35CB6774918A}"/>
              </a:ext>
            </a:extLst>
          </p:cNvPr>
          <p:cNvSpPr txBox="1"/>
          <p:nvPr/>
        </p:nvSpPr>
        <p:spPr>
          <a:xfrm>
            <a:off x="340045" y="4467460"/>
            <a:ext cx="9791700" cy="810543"/>
          </a:xfrm>
          <a:prstGeom prst="rect">
            <a:avLst/>
          </a:prstGeom>
          <a:noFill/>
        </p:spPr>
        <p:txBody>
          <a:bodyPr wrap="square">
            <a:spAutoFit/>
          </a:bodyPr>
          <a:lstStyle/>
          <a:p>
            <a:r>
              <a:rPr lang="en-SG" sz="2800">
                <a:latin typeface="Chewy" panose="020B0604020202020204" charset="0"/>
              </a:rPr>
              <a:t>Model also cannot pick up context</a:t>
            </a:r>
          </a:p>
          <a:p>
            <a:endParaRPr lang="en-SG">
              <a:latin typeface="Ubuntu" panose="020B0504030602030204" pitchFamily="34" charset="0"/>
            </a:endParaRPr>
          </a:p>
        </p:txBody>
      </p:sp>
    </p:spTree>
    <p:extLst>
      <p:ext uri="{BB962C8B-B14F-4D97-AF65-F5344CB8AC3E}">
        <p14:creationId xmlns:p14="http://schemas.microsoft.com/office/powerpoint/2010/main" val="3049031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0"/>
          <p:cNvSpPr txBox="1">
            <a:spLocks noGrp="1"/>
          </p:cNvSpPr>
          <p:nvPr>
            <p:ph type="subTitle" idx="1"/>
          </p:nvPr>
        </p:nvSpPr>
        <p:spPr/>
        <p:txBody>
          <a:bodyPr/>
          <a:lstStyle/>
          <a:p>
            <a:r>
              <a:rPr lang="en-US">
                <a:solidFill>
                  <a:schemeClr val="accent3"/>
                </a:solidFill>
              </a:rPr>
              <a:t>Datasets</a:t>
            </a:r>
          </a:p>
        </p:txBody>
      </p:sp>
      <p:sp>
        <p:nvSpPr>
          <p:cNvPr id="720" name="Google Shape;720;p40"/>
          <p:cNvSpPr txBox="1">
            <a:spLocks noGrp="1"/>
          </p:cNvSpPr>
          <p:nvPr>
            <p:ph type="subTitle" idx="2"/>
          </p:nvPr>
        </p:nvSpPr>
        <p:spPr/>
        <p:txBody>
          <a:bodyPr/>
          <a:lstStyle/>
          <a:p>
            <a:r>
              <a:rPr lang="en-US">
                <a:solidFill>
                  <a:schemeClr val="accent3"/>
                </a:solidFill>
              </a:rPr>
              <a:t>Conclusion</a:t>
            </a:r>
          </a:p>
        </p:txBody>
      </p:sp>
      <p:sp>
        <p:nvSpPr>
          <p:cNvPr id="721" name="Google Shape;721;p40"/>
          <p:cNvSpPr txBox="1">
            <a:spLocks noGrp="1"/>
          </p:cNvSpPr>
          <p:nvPr>
            <p:ph type="subTitle" idx="3"/>
          </p:nvPr>
        </p:nvSpPr>
        <p:spPr/>
        <p:txBody>
          <a:bodyPr/>
          <a:lstStyle/>
          <a:p>
            <a:r>
              <a:rPr lang="en-US">
                <a:solidFill>
                  <a:schemeClr val="accent3"/>
                </a:solidFill>
              </a:rPr>
              <a:t>Sentiment Analysis</a:t>
            </a:r>
          </a:p>
        </p:txBody>
      </p:sp>
      <p:sp>
        <p:nvSpPr>
          <p:cNvPr id="722" name="Google Shape;722;p40"/>
          <p:cNvSpPr txBox="1">
            <a:spLocks noGrp="1"/>
          </p:cNvSpPr>
          <p:nvPr>
            <p:ph type="subTitle" idx="4"/>
          </p:nvPr>
        </p:nvSpPr>
        <p:spPr>
          <a:xfrm>
            <a:off x="7609704" y="1647933"/>
            <a:ext cx="3861450" cy="606000"/>
          </a:xfrm>
        </p:spPr>
        <p:txBody>
          <a:bodyPr/>
          <a:lstStyle/>
          <a:p>
            <a:r>
              <a:rPr lang="en-US" sz="2900">
                <a:solidFill>
                  <a:schemeClr val="accent3"/>
                </a:solidFill>
              </a:rPr>
              <a:t>Network </a:t>
            </a:r>
            <a:r>
              <a:rPr lang="en-US" sz="2900" err="1">
                <a:solidFill>
                  <a:schemeClr val="accent3"/>
                </a:solidFill>
              </a:rPr>
              <a:t>Visualisation</a:t>
            </a:r>
            <a:r>
              <a:rPr lang="en-US" sz="2900">
                <a:solidFill>
                  <a:schemeClr val="accent3"/>
                </a:solidFill>
              </a:rPr>
              <a:t> </a:t>
            </a:r>
            <a:endParaRPr lang="en-SG" sz="2900">
              <a:solidFill>
                <a:schemeClr val="accent3"/>
              </a:solidFill>
            </a:endParaRPr>
          </a:p>
          <a:p>
            <a:r>
              <a:rPr lang="en-US" sz="2900">
                <a:solidFill>
                  <a:schemeClr val="accent3"/>
                </a:solidFill>
              </a:rPr>
              <a:t>&amp; Centrality Analysis</a:t>
            </a:r>
            <a:endParaRPr lang="en-SG" sz="2900">
              <a:solidFill>
                <a:schemeClr val="accent3"/>
              </a:solidFill>
            </a:endParaRPr>
          </a:p>
        </p:txBody>
      </p:sp>
      <p:sp>
        <p:nvSpPr>
          <p:cNvPr id="727" name="Google Shape;727;p40"/>
          <p:cNvSpPr txBox="1">
            <a:spLocks noGrp="1"/>
          </p:cNvSpPr>
          <p:nvPr>
            <p:ph type="title"/>
          </p:nvPr>
        </p:nvSpPr>
        <p:spPr/>
        <p:txBody>
          <a:bodyPr/>
          <a:lstStyle/>
          <a:p>
            <a:r>
              <a:rPr lang="en">
                <a:solidFill>
                  <a:schemeClr val="bg2">
                    <a:lumMod val="75000"/>
                  </a:schemeClr>
                </a:solidFill>
              </a:rPr>
              <a:t>01</a:t>
            </a:r>
          </a:p>
        </p:txBody>
      </p:sp>
      <p:sp>
        <p:nvSpPr>
          <p:cNvPr id="728" name="Google Shape;728;p40"/>
          <p:cNvSpPr txBox="1">
            <a:spLocks noGrp="1"/>
          </p:cNvSpPr>
          <p:nvPr>
            <p:ph type="title" idx="9"/>
          </p:nvPr>
        </p:nvSpPr>
        <p:spPr/>
        <p:txBody>
          <a:bodyPr/>
          <a:lstStyle/>
          <a:p>
            <a:r>
              <a:rPr lang="en">
                <a:solidFill>
                  <a:schemeClr val="bg2">
                    <a:lumMod val="75000"/>
                  </a:schemeClr>
                </a:solidFill>
              </a:rPr>
              <a:t>05</a:t>
            </a:r>
          </a:p>
        </p:txBody>
      </p:sp>
      <p:sp>
        <p:nvSpPr>
          <p:cNvPr id="729" name="Google Shape;729;p40"/>
          <p:cNvSpPr txBox="1">
            <a:spLocks noGrp="1"/>
          </p:cNvSpPr>
          <p:nvPr>
            <p:ph type="title" idx="13"/>
          </p:nvPr>
        </p:nvSpPr>
        <p:spPr/>
        <p:txBody>
          <a:bodyPr/>
          <a:lstStyle/>
          <a:p>
            <a:r>
              <a:rPr lang="en">
                <a:solidFill>
                  <a:schemeClr val="bg2">
                    <a:lumMod val="75000"/>
                  </a:schemeClr>
                </a:solidFill>
              </a:rPr>
              <a:t>03</a:t>
            </a:r>
          </a:p>
        </p:txBody>
      </p:sp>
      <p:sp>
        <p:nvSpPr>
          <p:cNvPr id="730" name="Google Shape;730;p40"/>
          <p:cNvSpPr txBox="1">
            <a:spLocks noGrp="1"/>
          </p:cNvSpPr>
          <p:nvPr>
            <p:ph type="title" idx="14"/>
          </p:nvPr>
        </p:nvSpPr>
        <p:spPr/>
        <p:txBody>
          <a:bodyPr/>
          <a:lstStyle/>
          <a:p>
            <a:r>
              <a:rPr lang="en">
                <a:solidFill>
                  <a:schemeClr val="bg2">
                    <a:lumMod val="75000"/>
                  </a:schemeClr>
                </a:solidFill>
              </a:rPr>
              <a:t>02</a:t>
            </a:r>
          </a:p>
        </p:txBody>
      </p:sp>
      <p:sp>
        <p:nvSpPr>
          <p:cNvPr id="731" name="Google Shape;731;p40"/>
          <p:cNvSpPr txBox="1">
            <a:spLocks noGrp="1"/>
          </p:cNvSpPr>
          <p:nvPr>
            <p:ph type="title" idx="15"/>
          </p:nvPr>
        </p:nvSpPr>
        <p:spPr/>
        <p:txBody>
          <a:bodyPr/>
          <a:lstStyle/>
          <a:p>
            <a:r>
              <a:rPr lang="en-US"/>
              <a:t>T</a:t>
            </a:r>
            <a:r>
              <a:rPr lang="en-SG"/>
              <a:t>able of Contents</a:t>
            </a:r>
          </a:p>
        </p:txBody>
      </p:sp>
      <p:sp>
        <p:nvSpPr>
          <p:cNvPr id="732" name="Google Shape;732;p40"/>
          <p:cNvSpPr txBox="1">
            <a:spLocks noGrp="1"/>
          </p:cNvSpPr>
          <p:nvPr>
            <p:ph type="subTitle" idx="16"/>
          </p:nvPr>
        </p:nvSpPr>
        <p:spPr>
          <a:xfrm>
            <a:off x="7601767" y="3111545"/>
            <a:ext cx="4157686" cy="606000"/>
          </a:xfrm>
        </p:spPr>
        <p:txBody>
          <a:bodyPr/>
          <a:lstStyle/>
          <a:p>
            <a:r>
              <a:rPr lang="en-SG" sz="2900">
                <a:solidFill>
                  <a:schemeClr val="accent3"/>
                </a:solidFill>
              </a:rPr>
              <a:t>Topic Modelling</a:t>
            </a:r>
            <a:endParaRPr lang="en-US">
              <a:solidFill>
                <a:schemeClr val="accent3"/>
              </a:solidFill>
            </a:endParaRPr>
          </a:p>
        </p:txBody>
      </p:sp>
      <p:sp>
        <p:nvSpPr>
          <p:cNvPr id="734" name="Google Shape;734;p40"/>
          <p:cNvSpPr txBox="1">
            <a:spLocks noGrp="1"/>
          </p:cNvSpPr>
          <p:nvPr>
            <p:ph type="title" idx="18"/>
          </p:nvPr>
        </p:nvSpPr>
        <p:spPr/>
        <p:txBody>
          <a:bodyPr/>
          <a:lstStyle/>
          <a:p>
            <a:r>
              <a:rPr lang="en">
                <a:solidFill>
                  <a:schemeClr val="bg2">
                    <a:lumMod val="75000"/>
                  </a:schemeClr>
                </a:solidFill>
              </a:rPr>
              <a:t>04</a:t>
            </a:r>
          </a:p>
        </p:txBody>
      </p:sp>
      <p:grpSp>
        <p:nvGrpSpPr>
          <p:cNvPr id="735" name="Google Shape;735;p40"/>
          <p:cNvGrpSpPr/>
          <p:nvPr/>
        </p:nvGrpSpPr>
        <p:grpSpPr>
          <a:xfrm>
            <a:off x="6616448" y="5045307"/>
            <a:ext cx="3469909" cy="1445311"/>
            <a:chOff x="4962336" y="3783980"/>
            <a:chExt cx="2602432" cy="1083983"/>
          </a:xfrm>
        </p:grpSpPr>
        <p:grpSp>
          <p:nvGrpSpPr>
            <p:cNvPr id="736" name="Google Shape;736;p40"/>
            <p:cNvGrpSpPr/>
            <p:nvPr/>
          </p:nvGrpSpPr>
          <p:grpSpPr>
            <a:xfrm flipH="1">
              <a:off x="4962336" y="3783980"/>
              <a:ext cx="1187942" cy="1083983"/>
              <a:chOff x="760050" y="2874625"/>
              <a:chExt cx="1485485" cy="1355487"/>
            </a:xfrm>
          </p:grpSpPr>
          <p:sp>
            <p:nvSpPr>
              <p:cNvPr id="737" name="Google Shape;737;p40"/>
              <p:cNvSpPr/>
              <p:nvPr/>
            </p:nvSpPr>
            <p:spPr>
              <a:xfrm>
                <a:off x="760050" y="2874625"/>
                <a:ext cx="1356230" cy="1355487"/>
              </a:xfrm>
              <a:custGeom>
                <a:avLst/>
                <a:gdLst/>
                <a:ahLst/>
                <a:cxnLst/>
                <a:rect l="l" t="t" r="r" b="b"/>
                <a:pathLst>
                  <a:path w="60210" h="60177" extrusionOk="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738" name="Google Shape;738;p40"/>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39" name="Google Shape;739;p40"/>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740" name="Google Shape;740;p40"/>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741" name="Google Shape;741;p40"/>
            <p:cNvGrpSpPr/>
            <p:nvPr/>
          </p:nvGrpSpPr>
          <p:grpSpPr>
            <a:xfrm>
              <a:off x="5822225" y="3955598"/>
              <a:ext cx="1742543" cy="795716"/>
              <a:chOff x="5327405" y="4041600"/>
              <a:chExt cx="1554315" cy="709763"/>
            </a:xfrm>
          </p:grpSpPr>
          <p:sp>
            <p:nvSpPr>
              <p:cNvPr id="742" name="Google Shape;742;p40"/>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43" name="Google Shape;743;p40"/>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4" name="Google Shape;744;p40"/>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45" name="Google Shape;745;p40"/>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6" name="Google Shape;746;p40"/>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7" name="Google Shape;747;p40"/>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8" name="Google Shape;748;p40"/>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9" name="Google Shape;749;p40"/>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0" name="Google Shape;750;p40"/>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1" name="Google Shape;751;p40"/>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2" name="Google Shape;752;p40"/>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3" name="Google Shape;753;p40"/>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4" name="Google Shape;754;p40"/>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5" name="Google Shape;755;p40"/>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6" name="Google Shape;756;p40"/>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7" name="Google Shape;757;p40"/>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8" name="Google Shape;758;p40"/>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9" name="Google Shape;759;p40"/>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0" name="Google Shape;760;p40"/>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1" name="Google Shape;761;p40"/>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2" name="Google Shape;762;p40"/>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3" name="Google Shape;763;p40"/>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4" name="Google Shape;764;p40"/>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5" name="Google Shape;765;p40"/>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6" name="Google Shape;766;p40"/>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7" name="Google Shape;767;p40"/>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8" name="Google Shape;768;p40"/>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69" name="Google Shape;769;p40"/>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0" name="Google Shape;770;p40"/>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1" name="Google Shape;771;p40"/>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2" name="Google Shape;772;p40"/>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3" name="Google Shape;773;p40"/>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4" name="Google Shape;774;p40"/>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5" name="Google Shape;775;p40"/>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6" name="Google Shape;776;p40"/>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7" name="Google Shape;777;p40"/>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8" name="Google Shape;778;p40"/>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9" name="Google Shape;779;p40"/>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80" name="Google Shape;780;p40"/>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grpSp>
        <p:nvGrpSpPr>
          <p:cNvPr id="781" name="Google Shape;781;p40"/>
          <p:cNvGrpSpPr/>
          <p:nvPr/>
        </p:nvGrpSpPr>
        <p:grpSpPr>
          <a:xfrm>
            <a:off x="10146986" y="5045289"/>
            <a:ext cx="723951" cy="621047"/>
            <a:chOff x="7610250" y="3783965"/>
            <a:chExt cx="542964" cy="465785"/>
          </a:xfrm>
        </p:grpSpPr>
        <p:sp>
          <p:nvSpPr>
            <p:cNvPr id="782" name="Google Shape;782;p40"/>
            <p:cNvSpPr/>
            <p:nvPr/>
          </p:nvSpPr>
          <p:spPr>
            <a:xfrm>
              <a:off x="7610250" y="3783965"/>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solidFill>
                  <a:schemeClr val="accent3"/>
                </a:solidFill>
              </a:endParaRPr>
            </a:p>
          </p:txBody>
        </p:sp>
        <p:sp>
          <p:nvSpPr>
            <p:cNvPr id="783" name="Google Shape;783;p40"/>
            <p:cNvSpPr/>
            <p:nvPr/>
          </p:nvSpPr>
          <p:spPr>
            <a:xfrm>
              <a:off x="7997058" y="4069029"/>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solidFill>
                  <a:schemeClr val="accent3"/>
                </a:solidFill>
              </a:endParaRPr>
            </a:p>
          </p:txBody>
        </p:sp>
      </p:grpSp>
    </p:spTree>
    <p:extLst>
      <p:ext uri="{BB962C8B-B14F-4D97-AF65-F5344CB8AC3E}">
        <p14:creationId xmlns:p14="http://schemas.microsoft.com/office/powerpoint/2010/main" val="240909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579033" y="3132800"/>
            <a:ext cx="6662000" cy="1326400"/>
          </a:xfrm>
          <a:prstGeom prst="rect">
            <a:avLst/>
          </a:prstGeom>
        </p:spPr>
        <p:txBody>
          <a:bodyPr spcFirstLastPara="1" wrap="square" lIns="121900" tIns="121900" rIns="121900" bIns="121900" anchor="ctr" anchorCtr="0">
            <a:noAutofit/>
          </a:bodyPr>
          <a:lstStyle/>
          <a:p>
            <a:r>
              <a:rPr lang="en"/>
              <a:t>Dataset</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01</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90983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CC62-28C7-1668-0224-4EB4C5405A95}"/>
              </a:ext>
            </a:extLst>
          </p:cNvPr>
          <p:cNvSpPr>
            <a:spLocks noGrp="1"/>
          </p:cNvSpPr>
          <p:nvPr>
            <p:ph type="title"/>
          </p:nvPr>
        </p:nvSpPr>
        <p:spPr/>
        <p:txBody>
          <a:bodyPr/>
          <a:lstStyle/>
          <a:p>
            <a:r>
              <a:rPr lang="en-SG"/>
              <a:t>Data Sets</a:t>
            </a:r>
          </a:p>
        </p:txBody>
      </p:sp>
      <p:sp>
        <p:nvSpPr>
          <p:cNvPr id="40" name="Rectangle 39">
            <a:extLst>
              <a:ext uri="{FF2B5EF4-FFF2-40B4-BE49-F238E27FC236}">
                <a16:creationId xmlns:a16="http://schemas.microsoft.com/office/drawing/2014/main" id="{94CB93F9-4D48-225A-7BE2-1545967F1873}"/>
              </a:ext>
            </a:extLst>
          </p:cNvPr>
          <p:cNvSpPr/>
          <p:nvPr/>
        </p:nvSpPr>
        <p:spPr>
          <a:xfrm>
            <a:off x="237744" y="1758014"/>
            <a:ext cx="5125088" cy="4931187"/>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pic>
        <p:nvPicPr>
          <p:cNvPr id="41" name="Picture 40" descr="Elon Musk - Tesla, Age &amp; Family - Biography">
            <a:extLst>
              <a:ext uri="{FF2B5EF4-FFF2-40B4-BE49-F238E27FC236}">
                <a16:creationId xmlns:a16="http://schemas.microsoft.com/office/drawing/2014/main" id="{53379321-6DB6-E412-C13F-7E84A628F9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78" r="10952" b="23451"/>
          <a:stretch/>
        </p:blipFill>
        <p:spPr bwMode="auto">
          <a:xfrm>
            <a:off x="516822" y="1922928"/>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5118A44-791E-8BDB-4DBB-84B47FCEB262}"/>
              </a:ext>
            </a:extLst>
          </p:cNvPr>
          <p:cNvPicPr>
            <a:picLocks noChangeAspect="1"/>
          </p:cNvPicPr>
          <p:nvPr/>
        </p:nvPicPr>
        <p:blipFill rotWithShape="1">
          <a:blip r:embed="rId4"/>
          <a:srcRect l="26327" t="428" r="30763" b="23023"/>
          <a:stretch/>
        </p:blipFill>
        <p:spPr>
          <a:xfrm>
            <a:off x="4119636" y="2876990"/>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descr="It's No Joke: Bukele's Authoritarian Language">
            <a:extLst>
              <a:ext uri="{FF2B5EF4-FFF2-40B4-BE49-F238E27FC236}">
                <a16:creationId xmlns:a16="http://schemas.microsoft.com/office/drawing/2014/main" id="{ECD6F843-6D3F-2684-D651-4D4A891836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52" r="26911" b="33712"/>
          <a:stretch/>
        </p:blipFill>
        <p:spPr bwMode="auto">
          <a:xfrm>
            <a:off x="516821" y="4245468"/>
            <a:ext cx="897903"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4" name="Picture 8" descr="CZ: Crypto Exchange Binance US to Complete New Funding in 2 Months -  Genesis Block">
            <a:extLst>
              <a:ext uri="{FF2B5EF4-FFF2-40B4-BE49-F238E27FC236}">
                <a16:creationId xmlns:a16="http://schemas.microsoft.com/office/drawing/2014/main" id="{30AEDC7F-EC4E-3666-155B-3F844E3B33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12" t="211" r="32795" b="41989"/>
          <a:stretch/>
        </p:blipFill>
        <p:spPr bwMode="auto">
          <a:xfrm>
            <a:off x="4119636" y="5397716"/>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AB5D740-493F-2DEA-B394-F3D4809E00BA}"/>
              </a:ext>
            </a:extLst>
          </p:cNvPr>
          <p:cNvSpPr txBox="1"/>
          <p:nvPr/>
        </p:nvSpPr>
        <p:spPr>
          <a:xfrm>
            <a:off x="487918" y="2880804"/>
            <a:ext cx="95571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ysClr val="windowText" lastClr="000000"/>
                </a:solidFill>
                <a:effectLst/>
                <a:uLnTx/>
                <a:uFillTx/>
              </a:rPr>
              <a:t>Elon Musk</a:t>
            </a:r>
          </a:p>
        </p:txBody>
      </p:sp>
      <p:sp>
        <p:nvSpPr>
          <p:cNvPr id="46" name="TextBox 45">
            <a:extLst>
              <a:ext uri="{FF2B5EF4-FFF2-40B4-BE49-F238E27FC236}">
                <a16:creationId xmlns:a16="http://schemas.microsoft.com/office/drawing/2014/main" id="{9F689DE1-8BE5-7EC9-B663-5C4ABF2CA410}"/>
              </a:ext>
            </a:extLst>
          </p:cNvPr>
          <p:cNvSpPr txBox="1"/>
          <p:nvPr/>
        </p:nvSpPr>
        <p:spPr>
          <a:xfrm>
            <a:off x="3958484" y="3816697"/>
            <a:ext cx="122020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Vitalik</a:t>
            </a:r>
            <a:r>
              <a:rPr kumimoji="0" lang="en-SG" sz="1200" b="1" i="0" u="none" strike="noStrike" kern="0" cap="none" spc="0" normalizeH="0" baseline="0" noProof="0">
                <a:ln>
                  <a:noFill/>
                </a:ln>
                <a:solidFill>
                  <a:sysClr val="windowText" lastClr="000000"/>
                </a:solidFill>
                <a:effectLst/>
                <a:uLnTx/>
                <a:uFillTx/>
              </a:rPr>
              <a:t> </a:t>
            </a:r>
            <a:r>
              <a:rPr kumimoji="0" lang="en-SG" sz="1200" b="1" i="0" u="none" strike="noStrike" kern="0" cap="none" spc="0" normalizeH="0" baseline="0" noProof="0" err="1">
                <a:ln>
                  <a:noFill/>
                </a:ln>
                <a:solidFill>
                  <a:sysClr val="windowText" lastClr="000000"/>
                </a:solidFill>
                <a:effectLst/>
                <a:uLnTx/>
                <a:uFillTx/>
              </a:rPr>
              <a:t>Buterin</a:t>
            </a:r>
            <a:endParaRPr kumimoji="0" lang="en-SG" sz="1200" b="1" i="0" u="none" strike="noStrike" kern="0" cap="none" spc="0" normalizeH="0" baseline="0" noProof="0">
              <a:ln>
                <a:noFill/>
              </a:ln>
              <a:solidFill>
                <a:sysClr val="windowText" lastClr="000000"/>
              </a:solidFill>
              <a:effectLst/>
              <a:uLnTx/>
              <a:uFillTx/>
            </a:endParaRPr>
          </a:p>
        </p:txBody>
      </p:sp>
      <p:sp>
        <p:nvSpPr>
          <p:cNvPr id="47" name="TextBox 46">
            <a:extLst>
              <a:ext uri="{FF2B5EF4-FFF2-40B4-BE49-F238E27FC236}">
                <a16:creationId xmlns:a16="http://schemas.microsoft.com/office/drawing/2014/main" id="{4242B939-00A7-D009-F38B-B6DE0D3BB98F}"/>
              </a:ext>
            </a:extLst>
          </p:cNvPr>
          <p:cNvSpPr txBox="1"/>
          <p:nvPr/>
        </p:nvSpPr>
        <p:spPr>
          <a:xfrm>
            <a:off x="3846274" y="6337424"/>
            <a:ext cx="144462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Changpeng</a:t>
            </a:r>
            <a:r>
              <a:rPr kumimoji="0" lang="en-SG" sz="1200" b="1" i="0" u="none" strike="noStrike" kern="0" cap="none" spc="0" normalizeH="0" baseline="0" noProof="0">
                <a:ln>
                  <a:noFill/>
                </a:ln>
                <a:solidFill>
                  <a:sysClr val="windowText" lastClr="000000"/>
                </a:solidFill>
                <a:effectLst/>
                <a:uLnTx/>
                <a:uFillTx/>
              </a:rPr>
              <a:t> Zhao</a:t>
            </a:r>
          </a:p>
        </p:txBody>
      </p:sp>
      <p:sp>
        <p:nvSpPr>
          <p:cNvPr id="48" name="TextBox 47">
            <a:extLst>
              <a:ext uri="{FF2B5EF4-FFF2-40B4-BE49-F238E27FC236}">
                <a16:creationId xmlns:a16="http://schemas.microsoft.com/office/drawing/2014/main" id="{F5826D22-AD02-8E8C-305A-4362257D42A5}"/>
              </a:ext>
            </a:extLst>
          </p:cNvPr>
          <p:cNvSpPr txBox="1"/>
          <p:nvPr/>
        </p:nvSpPr>
        <p:spPr>
          <a:xfrm>
            <a:off x="390776" y="5198399"/>
            <a:ext cx="114967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Nayib</a:t>
            </a:r>
            <a:r>
              <a:rPr kumimoji="0" lang="en-SG" sz="1200" b="1" i="0" u="none" strike="noStrike" kern="0" cap="none" spc="0" normalizeH="0" baseline="0" noProof="0">
                <a:ln>
                  <a:noFill/>
                </a:ln>
                <a:solidFill>
                  <a:sysClr val="windowText" lastClr="000000"/>
                </a:solidFill>
                <a:effectLst/>
                <a:uLnTx/>
                <a:uFillTx/>
              </a:rPr>
              <a:t> </a:t>
            </a:r>
            <a:r>
              <a:rPr kumimoji="0" lang="en-SG" sz="1200" b="1" i="0" u="none" strike="noStrike" kern="0" cap="none" spc="0" normalizeH="0" baseline="0" noProof="0" err="1">
                <a:ln>
                  <a:noFill/>
                </a:ln>
                <a:solidFill>
                  <a:sysClr val="windowText" lastClr="000000"/>
                </a:solidFill>
                <a:effectLst/>
                <a:uLnTx/>
                <a:uFillTx/>
              </a:rPr>
              <a:t>Bukele</a:t>
            </a:r>
            <a:endParaRPr kumimoji="0" lang="en-SG" sz="1200" b="1" i="0" u="none" strike="noStrike" kern="0" cap="none" spc="0" normalizeH="0" baseline="0" noProof="0">
              <a:ln>
                <a:noFill/>
              </a:ln>
              <a:solidFill>
                <a:sysClr val="windowText" lastClr="000000"/>
              </a:solidFill>
              <a:effectLst/>
              <a:uLnTx/>
              <a:uFillTx/>
            </a:endParaRPr>
          </a:p>
        </p:txBody>
      </p:sp>
      <p:sp>
        <p:nvSpPr>
          <p:cNvPr id="49" name="Rectangle 48">
            <a:extLst>
              <a:ext uri="{FF2B5EF4-FFF2-40B4-BE49-F238E27FC236}">
                <a16:creationId xmlns:a16="http://schemas.microsoft.com/office/drawing/2014/main" id="{E02EBD7F-4B0C-66D1-2D3B-EEDDB255BB44}"/>
              </a:ext>
            </a:extLst>
          </p:cNvPr>
          <p:cNvSpPr/>
          <p:nvPr/>
        </p:nvSpPr>
        <p:spPr>
          <a:xfrm>
            <a:off x="237744" y="1374784"/>
            <a:ext cx="5125088"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Tweets (Influencers)</a:t>
            </a:r>
          </a:p>
        </p:txBody>
      </p:sp>
      <p:sp>
        <p:nvSpPr>
          <p:cNvPr id="50" name="Rectangle 49">
            <a:extLst>
              <a:ext uri="{FF2B5EF4-FFF2-40B4-BE49-F238E27FC236}">
                <a16:creationId xmlns:a16="http://schemas.microsoft.com/office/drawing/2014/main" id="{0BB893A0-5B09-5705-AA3E-D7B3A33881E2}"/>
              </a:ext>
            </a:extLst>
          </p:cNvPr>
          <p:cNvSpPr/>
          <p:nvPr/>
        </p:nvSpPr>
        <p:spPr>
          <a:xfrm>
            <a:off x="5476705" y="1758014"/>
            <a:ext cx="6492410" cy="2272508"/>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BC52D84C-C253-9ADA-7FAF-A888D5A428F4}"/>
              </a:ext>
            </a:extLst>
          </p:cNvPr>
          <p:cNvSpPr/>
          <p:nvPr/>
        </p:nvSpPr>
        <p:spPr>
          <a:xfrm>
            <a:off x="5476705" y="1374784"/>
            <a:ext cx="6477551"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Tweets (Institutes)</a:t>
            </a:r>
          </a:p>
        </p:txBody>
      </p:sp>
      <p:pic>
        <p:nvPicPr>
          <p:cNvPr id="52" name="Picture 2" descr="Live TV - Bloomberg">
            <a:extLst>
              <a:ext uri="{FF2B5EF4-FFF2-40B4-BE49-F238E27FC236}">
                <a16:creationId xmlns:a16="http://schemas.microsoft.com/office/drawing/2014/main" id="{983A81AD-8DC8-4F48-794B-88B021B61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0789" y="3013440"/>
            <a:ext cx="1369325"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3" name="Picture 4" descr="Wall Street Giant Goldman Sachs Makes History, Offers First Bitcoin-Backed  Loan | Bitcoinist.com">
            <a:extLst>
              <a:ext uri="{FF2B5EF4-FFF2-40B4-BE49-F238E27FC236}">
                <a16:creationId xmlns:a16="http://schemas.microsoft.com/office/drawing/2014/main" id="{466C389D-3752-852C-E41E-2A608B016A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67" t="11905" r="9267" b="11604"/>
          <a:stretch/>
        </p:blipFill>
        <p:spPr bwMode="auto">
          <a:xfrm>
            <a:off x="5759398" y="2005478"/>
            <a:ext cx="1369324"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4" name="Speech Bubble: Rectangle with Corners Rounded 53">
            <a:extLst>
              <a:ext uri="{FF2B5EF4-FFF2-40B4-BE49-F238E27FC236}">
                <a16:creationId xmlns:a16="http://schemas.microsoft.com/office/drawing/2014/main" id="{E610B31C-0A87-FDA0-83F2-5AD460EF4A04}"/>
              </a:ext>
            </a:extLst>
          </p:cNvPr>
          <p:cNvSpPr/>
          <p:nvPr/>
        </p:nvSpPr>
        <p:spPr>
          <a:xfrm>
            <a:off x="1722705" y="1922928"/>
            <a:ext cx="3303881" cy="80229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Founder of Tesla, SpaceX</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R</a:t>
            </a:r>
            <a:r>
              <a:rPr kumimoji="0" lang="en-SG" sz="1200" b="0" i="0" u="none" strike="noStrike" kern="0" cap="none" spc="0" normalizeH="0" baseline="0" noProof="0" err="1">
                <a:ln>
                  <a:noFill/>
                </a:ln>
                <a:solidFill>
                  <a:srgbClr val="000000"/>
                </a:solidFill>
                <a:effectLst/>
                <a:uLnTx/>
                <a:uFillTx/>
                <a:latin typeface="Arial"/>
                <a:ea typeface="+mn-ea"/>
                <a:cs typeface="+mn-cs"/>
              </a:rPr>
              <a:t>ichest</a:t>
            </a:r>
            <a:r>
              <a:rPr kumimoji="0" lang="en-SG" sz="1200" b="0" i="0" u="none" strike="noStrike" kern="0" cap="none" spc="0" normalizeH="0" baseline="0" noProof="0">
                <a:ln>
                  <a:noFill/>
                </a:ln>
                <a:solidFill>
                  <a:srgbClr val="000000"/>
                </a:solidFill>
                <a:effectLst/>
                <a:uLnTx/>
                <a:uFillTx/>
                <a:latin typeface="Arial"/>
                <a:ea typeface="+mn-ea"/>
                <a:cs typeface="+mn-cs"/>
              </a:rPr>
              <a:t> man in the world</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0" cap="none" spc="0" normalizeH="0" baseline="0" noProof="0">
                <a:ln>
                  <a:noFill/>
                </a:ln>
                <a:solidFill>
                  <a:srgbClr val="000000"/>
                </a:solidFill>
                <a:effectLst/>
                <a:uLnTx/>
                <a:uFillTx/>
                <a:latin typeface="Arial"/>
                <a:ea typeface="+mn-ea"/>
                <a:cs typeface="+mn-cs"/>
              </a:rPr>
              <a:t>Known to influence price in the market</a:t>
            </a:r>
          </a:p>
        </p:txBody>
      </p:sp>
      <p:sp>
        <p:nvSpPr>
          <p:cNvPr id="55" name="Speech Bubble: Rectangle with Corners Rounded 54">
            <a:extLst>
              <a:ext uri="{FF2B5EF4-FFF2-40B4-BE49-F238E27FC236}">
                <a16:creationId xmlns:a16="http://schemas.microsoft.com/office/drawing/2014/main" id="{09EEDCA2-D939-ADF6-CA94-D991EE87FBC8}"/>
              </a:ext>
            </a:extLst>
          </p:cNvPr>
          <p:cNvSpPr/>
          <p:nvPr/>
        </p:nvSpPr>
        <p:spPr>
          <a:xfrm>
            <a:off x="1722705" y="4245468"/>
            <a:ext cx="3303881" cy="80229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President of El Salvador</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First country in the world to adopt cryptocurrency as legal tender</a:t>
            </a:r>
          </a:p>
        </p:txBody>
      </p:sp>
      <p:sp>
        <p:nvSpPr>
          <p:cNvPr id="56" name="Speech Bubble: Rectangle with Corners Rounded 55">
            <a:extLst>
              <a:ext uri="{FF2B5EF4-FFF2-40B4-BE49-F238E27FC236}">
                <a16:creationId xmlns:a16="http://schemas.microsoft.com/office/drawing/2014/main" id="{44485274-13A2-D14D-D08E-EE5AFB45BE88}"/>
              </a:ext>
            </a:extLst>
          </p:cNvPr>
          <p:cNvSpPr/>
          <p:nvPr/>
        </p:nvSpPr>
        <p:spPr>
          <a:xfrm>
            <a:off x="516821" y="3221495"/>
            <a:ext cx="3304800" cy="802290"/>
          </a:xfrm>
          <a:prstGeom prst="wedgeRoundRectCallout">
            <a:avLst>
              <a:gd name="adj1" fmla="val 62167"/>
              <a:gd name="adj2" fmla="val -53801"/>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Co-founder of Ethereum</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Strong advocate for creating decentralized money</a:t>
            </a:r>
          </a:p>
        </p:txBody>
      </p:sp>
      <p:sp>
        <p:nvSpPr>
          <p:cNvPr id="57" name="Speech Bubble: Rectangle with Corners Rounded 56">
            <a:extLst>
              <a:ext uri="{FF2B5EF4-FFF2-40B4-BE49-F238E27FC236}">
                <a16:creationId xmlns:a16="http://schemas.microsoft.com/office/drawing/2014/main" id="{C94FABF8-537F-4FB6-FE30-F63E91A51B74}"/>
              </a:ext>
            </a:extLst>
          </p:cNvPr>
          <p:cNvSpPr/>
          <p:nvPr/>
        </p:nvSpPr>
        <p:spPr>
          <a:xfrm>
            <a:off x="516822" y="5596608"/>
            <a:ext cx="3304800" cy="802290"/>
          </a:xfrm>
          <a:prstGeom prst="wedgeRoundRectCallout">
            <a:avLst>
              <a:gd name="adj1" fmla="val 62167"/>
              <a:gd name="adj2" fmla="val -53801"/>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Founder and CEO of </a:t>
            </a:r>
            <a:r>
              <a:rPr kumimoji="0" lang="en-US" sz="1200" b="0" i="0" u="none" strike="noStrike" kern="0" cap="none" spc="0" normalizeH="0" baseline="0" noProof="0" err="1">
                <a:ln>
                  <a:noFill/>
                </a:ln>
                <a:solidFill>
                  <a:srgbClr val="000000"/>
                </a:solidFill>
                <a:effectLst/>
                <a:uLnTx/>
                <a:uFillTx/>
                <a:latin typeface="Arial"/>
                <a:ea typeface="+mn-ea"/>
                <a:cs typeface="+mn-cs"/>
              </a:rPr>
              <a:t>Binance</a:t>
            </a:r>
            <a:endParaRPr kumimoji="0" lang="en-US" sz="1200" b="0" i="0" u="none" strike="noStrike" kern="0" cap="none" spc="0" normalizeH="0" baseline="0" noProof="0">
              <a:ln>
                <a:noFill/>
              </a:ln>
              <a:solidFill>
                <a:srgbClr val="000000"/>
              </a:solidFill>
              <a:effectLst/>
              <a:uLnTx/>
              <a:uFillTx/>
              <a:latin typeface="Arial"/>
              <a:ea typeface="+mn-ea"/>
              <a:cs typeface="+mn-cs"/>
            </a:endParaRP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World largest cryptocurrency exchange by trading volume</a:t>
            </a:r>
          </a:p>
        </p:txBody>
      </p:sp>
      <p:sp>
        <p:nvSpPr>
          <p:cNvPr id="58" name="Speech Bubble: Rectangle with Corners Rounded 57">
            <a:extLst>
              <a:ext uri="{FF2B5EF4-FFF2-40B4-BE49-F238E27FC236}">
                <a16:creationId xmlns:a16="http://schemas.microsoft.com/office/drawing/2014/main" id="{3261C898-C8E0-C9E2-4C6C-19960C70E6BA}"/>
              </a:ext>
            </a:extLst>
          </p:cNvPr>
          <p:cNvSpPr/>
          <p:nvPr/>
        </p:nvSpPr>
        <p:spPr>
          <a:xfrm>
            <a:off x="7521145" y="1971783"/>
            <a:ext cx="4176000" cy="82800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Leading global investment bank and financial services company</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Widely followed by institutional and retail investors and market participants</a:t>
            </a:r>
          </a:p>
        </p:txBody>
      </p:sp>
      <p:sp>
        <p:nvSpPr>
          <p:cNvPr id="59" name="Speech Bubble: Rectangle with Corners Rounded 58">
            <a:extLst>
              <a:ext uri="{FF2B5EF4-FFF2-40B4-BE49-F238E27FC236}">
                <a16:creationId xmlns:a16="http://schemas.microsoft.com/office/drawing/2014/main" id="{D9B90F9D-55DB-6D51-9433-1F23D26A2250}"/>
              </a:ext>
            </a:extLst>
          </p:cNvPr>
          <p:cNvSpPr/>
          <p:nvPr/>
        </p:nvSpPr>
        <p:spPr>
          <a:xfrm>
            <a:off x="5759398" y="3013440"/>
            <a:ext cx="4176000" cy="828000"/>
          </a:xfrm>
          <a:prstGeom prst="wedgeRoundRectCallout">
            <a:avLst>
              <a:gd name="adj1" fmla="val 60351"/>
              <a:gd name="adj2" fmla="val -2618"/>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Delivers business and market news</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Also widely followed by institutional and retail investors and market participants</a:t>
            </a:r>
          </a:p>
        </p:txBody>
      </p:sp>
      <p:pic>
        <p:nvPicPr>
          <p:cNvPr id="60" name="Picture 4" descr="Twitter - Free social media icons">
            <a:extLst>
              <a:ext uri="{FF2B5EF4-FFF2-40B4-BE49-F238E27FC236}">
                <a16:creationId xmlns:a16="http://schemas.microsoft.com/office/drawing/2014/main" id="{CC2CE14D-1A1B-D1B7-7D66-045C200AC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636" y="1838530"/>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Twitter - Free social media icons">
            <a:extLst>
              <a:ext uri="{FF2B5EF4-FFF2-40B4-BE49-F238E27FC236}">
                <a16:creationId xmlns:a16="http://schemas.microsoft.com/office/drawing/2014/main" id="{08152F49-F48B-7CC2-E6EC-A38142CB81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636" y="4144995"/>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Twitter - Free social media icons">
            <a:extLst>
              <a:ext uri="{FF2B5EF4-FFF2-40B4-BE49-F238E27FC236}">
                <a16:creationId xmlns:a16="http://schemas.microsoft.com/office/drawing/2014/main" id="{3E05BCD3-E665-A96D-7CF8-F4F8370DC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711" y="2794458"/>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witter - Free social media icons">
            <a:extLst>
              <a:ext uri="{FF2B5EF4-FFF2-40B4-BE49-F238E27FC236}">
                <a16:creationId xmlns:a16="http://schemas.microsoft.com/office/drawing/2014/main" id="{48DEE65C-BAF3-A9F6-9961-66E4ADD06C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711" y="5297240"/>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Twitter - Free social media icons">
            <a:extLst>
              <a:ext uri="{FF2B5EF4-FFF2-40B4-BE49-F238E27FC236}">
                <a16:creationId xmlns:a16="http://schemas.microsoft.com/office/drawing/2014/main" id="{9006EAF4-8CC6-0441-5282-1848215F67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1910" y="1859206"/>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Twitter - Free social media icons">
            <a:extLst>
              <a:ext uri="{FF2B5EF4-FFF2-40B4-BE49-F238E27FC236}">
                <a16:creationId xmlns:a16="http://schemas.microsoft.com/office/drawing/2014/main" id="{978A64DC-DBB7-7882-2AFD-7D0ED6564E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3713" y="2863924"/>
            <a:ext cx="410369" cy="410369"/>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B13B2BEB-B5F2-7D1C-0126-9E083E762766}"/>
              </a:ext>
            </a:extLst>
          </p:cNvPr>
          <p:cNvSpPr/>
          <p:nvPr/>
        </p:nvSpPr>
        <p:spPr>
          <a:xfrm>
            <a:off x="8765115" y="4117190"/>
            <a:ext cx="3204000"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Forum Discussions</a:t>
            </a:r>
          </a:p>
        </p:txBody>
      </p:sp>
      <p:sp>
        <p:nvSpPr>
          <p:cNvPr id="67" name="Rectangle 66">
            <a:extLst>
              <a:ext uri="{FF2B5EF4-FFF2-40B4-BE49-F238E27FC236}">
                <a16:creationId xmlns:a16="http://schemas.microsoft.com/office/drawing/2014/main" id="{AF4A3B78-D6FB-357C-4E38-D916B941B9E8}"/>
              </a:ext>
            </a:extLst>
          </p:cNvPr>
          <p:cNvSpPr/>
          <p:nvPr/>
        </p:nvSpPr>
        <p:spPr>
          <a:xfrm>
            <a:off x="8765115" y="4495377"/>
            <a:ext cx="3204000" cy="2188781"/>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D82CB16B-EAE3-73C1-BD19-4C6AE1D01FD2}"/>
              </a:ext>
            </a:extLst>
          </p:cNvPr>
          <p:cNvSpPr/>
          <p:nvPr/>
        </p:nvSpPr>
        <p:spPr>
          <a:xfrm>
            <a:off x="5491564" y="4117190"/>
            <a:ext cx="3204000"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Tweets (General Pop)</a:t>
            </a:r>
          </a:p>
        </p:txBody>
      </p:sp>
      <p:sp>
        <p:nvSpPr>
          <p:cNvPr id="69" name="Rectangle 68">
            <a:extLst>
              <a:ext uri="{FF2B5EF4-FFF2-40B4-BE49-F238E27FC236}">
                <a16:creationId xmlns:a16="http://schemas.microsoft.com/office/drawing/2014/main" id="{B9EC170D-4E5C-F22B-8A22-11EBA3D8913C}"/>
              </a:ext>
            </a:extLst>
          </p:cNvPr>
          <p:cNvSpPr/>
          <p:nvPr/>
        </p:nvSpPr>
        <p:spPr>
          <a:xfrm>
            <a:off x="5476705" y="4500420"/>
            <a:ext cx="3204000" cy="2188781"/>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pic>
        <p:nvPicPr>
          <p:cNvPr id="70" name="Graphic 69" descr="Group of men with solid fill">
            <a:extLst>
              <a:ext uri="{FF2B5EF4-FFF2-40B4-BE49-F238E27FC236}">
                <a16:creationId xmlns:a16="http://schemas.microsoft.com/office/drawing/2014/main" id="{A174E73B-BA3B-638C-EEA5-A11AFAE15F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33757" y="4573626"/>
            <a:ext cx="410400" cy="410400"/>
          </a:xfrm>
          <a:prstGeom prst="rect">
            <a:avLst/>
          </a:prstGeom>
        </p:spPr>
      </p:pic>
      <p:sp>
        <p:nvSpPr>
          <p:cNvPr id="71" name="Speech Bubble: Rectangle with Corners Rounded 70">
            <a:extLst>
              <a:ext uri="{FF2B5EF4-FFF2-40B4-BE49-F238E27FC236}">
                <a16:creationId xmlns:a16="http://schemas.microsoft.com/office/drawing/2014/main" id="{F0A1CAB4-E63E-8378-A99C-D44E18491B12}"/>
              </a:ext>
            </a:extLst>
          </p:cNvPr>
          <p:cNvSpPr/>
          <p:nvPr/>
        </p:nvSpPr>
        <p:spPr>
          <a:xfrm>
            <a:off x="9570499" y="5088186"/>
            <a:ext cx="2342410" cy="1519059"/>
          </a:xfrm>
          <a:prstGeom prst="wedgeRoundRectCallout">
            <a:avLst>
              <a:gd name="adj1" fmla="val -59156"/>
              <a:gd name="adj2" fmla="val -52348"/>
              <a:gd name="adj3" fmla="val 16667"/>
            </a:avLst>
          </a:prstGeom>
          <a:solidFill>
            <a:srgbClr val="FFFFFF"/>
          </a:solidFill>
          <a:ln w="25400" cap="flat" cmpd="sng" algn="ctr">
            <a:noFill/>
            <a:prstDash val="solid"/>
          </a:ln>
          <a:effectLst/>
        </p:spPr>
        <p:txBody>
          <a:bodyPr rtlCol="0" anchor="ctr"/>
          <a:lstStyle/>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Online social forum for discussion</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Bitcoin subreddit has 4,300,000 members with average of 3,600 active online</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Data of posts in the subreddit</a:t>
            </a:r>
          </a:p>
        </p:txBody>
      </p:sp>
      <p:pic>
        <p:nvPicPr>
          <p:cNvPr id="72" name="Picture 4" descr="Twitter - Free social media icons">
            <a:extLst>
              <a:ext uri="{FF2B5EF4-FFF2-40B4-BE49-F238E27FC236}">
                <a16:creationId xmlns:a16="http://schemas.microsoft.com/office/drawing/2014/main" id="{C321351B-4D13-018E-FC69-1A8FE39F97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4213" y="4573642"/>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eddit Logo Design by Darsh Yadav on Dribbble">
            <a:extLst>
              <a:ext uri="{FF2B5EF4-FFF2-40B4-BE49-F238E27FC236}">
                <a16:creationId xmlns:a16="http://schemas.microsoft.com/office/drawing/2014/main" id="{47F4DF52-7D52-15D3-AF5E-7F0459DDF0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9256" y="4573642"/>
            <a:ext cx="447965" cy="410400"/>
          </a:xfrm>
          <a:prstGeom prst="rect">
            <a:avLst/>
          </a:prstGeom>
          <a:noFill/>
          <a:extLst>
            <a:ext uri="{909E8E84-426E-40DD-AFC4-6F175D3DCCD1}">
              <a14:hiddenFill xmlns:a14="http://schemas.microsoft.com/office/drawing/2010/main">
                <a:solidFill>
                  <a:srgbClr val="FFFFFF"/>
                </a:solidFill>
              </a14:hiddenFill>
            </a:ext>
          </a:extLst>
        </p:spPr>
      </p:pic>
      <p:pic>
        <p:nvPicPr>
          <p:cNvPr id="74" name="Graphic 73" descr="Cycle with people with solid fill">
            <a:extLst>
              <a:ext uri="{FF2B5EF4-FFF2-40B4-BE49-F238E27FC236}">
                <a16:creationId xmlns:a16="http://schemas.microsoft.com/office/drawing/2014/main" id="{93085039-E23A-1818-1042-DF2AB7CB41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1711" y="4579026"/>
            <a:ext cx="399600" cy="399600"/>
          </a:xfrm>
          <a:prstGeom prst="rect">
            <a:avLst/>
          </a:prstGeom>
        </p:spPr>
      </p:pic>
      <p:sp>
        <p:nvSpPr>
          <p:cNvPr id="75" name="Speech Bubble: Rectangle with Corners Rounded 74">
            <a:extLst>
              <a:ext uri="{FF2B5EF4-FFF2-40B4-BE49-F238E27FC236}">
                <a16:creationId xmlns:a16="http://schemas.microsoft.com/office/drawing/2014/main" id="{222C9C01-F574-3890-F044-94A3A595D5EC}"/>
              </a:ext>
            </a:extLst>
          </p:cNvPr>
          <p:cNvSpPr/>
          <p:nvPr/>
        </p:nvSpPr>
        <p:spPr>
          <a:xfrm>
            <a:off x="6270111" y="5047758"/>
            <a:ext cx="2342410" cy="1519059"/>
          </a:xfrm>
          <a:prstGeom prst="wedgeRoundRectCallout">
            <a:avLst>
              <a:gd name="adj1" fmla="val -59156"/>
              <a:gd name="adj2" fmla="val -52348"/>
              <a:gd name="adj3" fmla="val 16667"/>
            </a:avLst>
          </a:prstGeom>
          <a:solidFill>
            <a:srgbClr val="FFFFFF"/>
          </a:solidFill>
          <a:ln w="25400" cap="flat" cmpd="sng" algn="ctr">
            <a:noFill/>
            <a:prstDash val="solid"/>
          </a:ln>
          <a:effectLst/>
        </p:spPr>
        <p:txBody>
          <a:bodyPr rtlCol="0" anchor="ctr"/>
          <a:lstStyle/>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In 2019, around 18k bitcoin related tweets per day</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mn-ea"/>
                <a:cs typeface="+mn-cs"/>
              </a:rPr>
              <a:t>In recent years, as bitcoin gains more popularity, around 100k+ bitcoin related tweets per day</a:t>
            </a:r>
          </a:p>
        </p:txBody>
      </p:sp>
    </p:spTree>
    <p:extLst>
      <p:ext uri="{BB962C8B-B14F-4D97-AF65-F5344CB8AC3E}">
        <p14:creationId xmlns:p14="http://schemas.microsoft.com/office/powerpoint/2010/main" val="196786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143459" y="3120677"/>
            <a:ext cx="7522176" cy="1326400"/>
          </a:xfrm>
          <a:prstGeom prst="rect">
            <a:avLst/>
          </a:prstGeom>
        </p:spPr>
        <p:txBody>
          <a:bodyPr spcFirstLastPara="1" wrap="square" lIns="121900" tIns="121900" rIns="121900" bIns="121900" anchor="ctr" anchorCtr="0">
            <a:noAutofit/>
          </a:bodyPr>
          <a:lstStyle/>
          <a:p>
            <a:r>
              <a:rPr lang="en-SG" sz="6000"/>
              <a:t>Network Visualisation </a:t>
            </a:r>
            <a:br>
              <a:rPr lang="en-SG" sz="6000"/>
            </a:br>
            <a:r>
              <a:rPr lang="en-SG" sz="6000"/>
              <a:t>&amp; Centrality Analysis</a:t>
            </a: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02</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194472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D91E45-013D-523B-F87E-80D88A6D1427}"/>
              </a:ext>
            </a:extLst>
          </p:cNvPr>
          <p:cNvSpPr>
            <a:spLocks noGrp="1"/>
          </p:cNvSpPr>
          <p:nvPr>
            <p:ph type="title"/>
          </p:nvPr>
        </p:nvSpPr>
        <p:spPr/>
        <p:txBody>
          <a:bodyPr/>
          <a:lstStyle/>
          <a:p>
            <a:r>
              <a:rPr lang="en-US"/>
              <a:t>Total Number of Nodes ~ 180,000</a:t>
            </a:r>
            <a:endParaRPr lang="en-SG"/>
          </a:p>
        </p:txBody>
      </p:sp>
      <p:sp>
        <p:nvSpPr>
          <p:cNvPr id="6" name="Rectangle 5">
            <a:extLst>
              <a:ext uri="{FF2B5EF4-FFF2-40B4-BE49-F238E27FC236}">
                <a16:creationId xmlns:a16="http://schemas.microsoft.com/office/drawing/2014/main" id="{325F01BC-63DF-9464-9366-1F40C17485DE}"/>
              </a:ext>
            </a:extLst>
          </p:cNvPr>
          <p:cNvSpPr/>
          <p:nvPr/>
        </p:nvSpPr>
        <p:spPr>
          <a:xfrm>
            <a:off x="428883" y="1681809"/>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Elon Musk</a:t>
            </a:r>
            <a:endParaRPr lang="en-SG" sz="1800">
              <a:solidFill>
                <a:sysClr val="windowText" lastClr="000000"/>
              </a:solidFill>
              <a:latin typeface="Chewy" panose="020B0604020202020204" charset="0"/>
            </a:endParaRPr>
          </a:p>
        </p:txBody>
      </p:sp>
      <p:sp>
        <p:nvSpPr>
          <p:cNvPr id="7" name="Rectangle 6">
            <a:extLst>
              <a:ext uri="{FF2B5EF4-FFF2-40B4-BE49-F238E27FC236}">
                <a16:creationId xmlns:a16="http://schemas.microsoft.com/office/drawing/2014/main" id="{7AAFDC38-20C3-8C16-D7A6-5349D1B1E8C5}"/>
              </a:ext>
            </a:extLst>
          </p:cNvPr>
          <p:cNvSpPr/>
          <p:nvPr/>
        </p:nvSpPr>
        <p:spPr>
          <a:xfrm>
            <a:off x="428883" y="2381810"/>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Changpeng</a:t>
            </a:r>
            <a:r>
              <a:rPr lang="en-US" sz="1800">
                <a:solidFill>
                  <a:sysClr val="windowText" lastClr="000000"/>
                </a:solidFill>
                <a:latin typeface="Chewy" panose="020B0604020202020204" charset="0"/>
              </a:rPr>
              <a:t> Zhao</a:t>
            </a:r>
            <a:endParaRPr lang="en-SG" sz="1800">
              <a:solidFill>
                <a:sysClr val="windowText" lastClr="000000"/>
              </a:solidFill>
              <a:latin typeface="Chewy" panose="020B0604020202020204" charset="0"/>
            </a:endParaRPr>
          </a:p>
        </p:txBody>
      </p:sp>
      <p:sp>
        <p:nvSpPr>
          <p:cNvPr id="8" name="Rectangle 7">
            <a:extLst>
              <a:ext uri="{FF2B5EF4-FFF2-40B4-BE49-F238E27FC236}">
                <a16:creationId xmlns:a16="http://schemas.microsoft.com/office/drawing/2014/main" id="{528AA6F8-739A-FB08-3306-3A4C2BCE422E}"/>
              </a:ext>
            </a:extLst>
          </p:cNvPr>
          <p:cNvSpPr/>
          <p:nvPr/>
        </p:nvSpPr>
        <p:spPr>
          <a:xfrm>
            <a:off x="428883" y="3081811"/>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Vitalik</a:t>
            </a:r>
            <a:r>
              <a:rPr lang="en-US" sz="1800">
                <a:solidFill>
                  <a:sysClr val="windowText" lastClr="000000"/>
                </a:solidFill>
                <a:latin typeface="Chewy" panose="020B0604020202020204" charset="0"/>
              </a:rPr>
              <a:t> </a:t>
            </a:r>
            <a:r>
              <a:rPr lang="en-US" sz="1800" err="1">
                <a:solidFill>
                  <a:sysClr val="windowText" lastClr="000000"/>
                </a:solidFill>
                <a:latin typeface="Chewy" panose="020B0604020202020204" charset="0"/>
              </a:rPr>
              <a:t>Buterin</a:t>
            </a:r>
            <a:endParaRPr lang="en-SG" sz="1800">
              <a:solidFill>
                <a:sysClr val="windowText" lastClr="000000"/>
              </a:solidFill>
              <a:latin typeface="Chewy" panose="020B0604020202020204" charset="0"/>
            </a:endParaRPr>
          </a:p>
        </p:txBody>
      </p:sp>
      <p:sp>
        <p:nvSpPr>
          <p:cNvPr id="9" name="Rectangle 8">
            <a:extLst>
              <a:ext uri="{FF2B5EF4-FFF2-40B4-BE49-F238E27FC236}">
                <a16:creationId xmlns:a16="http://schemas.microsoft.com/office/drawing/2014/main" id="{5B275133-9601-4D0B-597A-C37691DF8CF4}"/>
              </a:ext>
            </a:extLst>
          </p:cNvPr>
          <p:cNvSpPr/>
          <p:nvPr/>
        </p:nvSpPr>
        <p:spPr>
          <a:xfrm>
            <a:off x="428883" y="3781812"/>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Nayib</a:t>
            </a:r>
            <a:r>
              <a:rPr lang="en-US" sz="1800">
                <a:solidFill>
                  <a:sysClr val="windowText" lastClr="000000"/>
                </a:solidFill>
                <a:latin typeface="Chewy" panose="020B0604020202020204" charset="0"/>
              </a:rPr>
              <a:t> </a:t>
            </a:r>
            <a:r>
              <a:rPr lang="en-US" sz="1800" err="1">
                <a:solidFill>
                  <a:sysClr val="windowText" lastClr="000000"/>
                </a:solidFill>
                <a:latin typeface="Chewy" panose="020B0604020202020204" charset="0"/>
              </a:rPr>
              <a:t>Bukele</a:t>
            </a:r>
            <a:endParaRPr lang="en-SG" sz="1800">
              <a:solidFill>
                <a:sysClr val="windowText" lastClr="000000"/>
              </a:solidFill>
              <a:latin typeface="Chewy" panose="020B0604020202020204" charset="0"/>
            </a:endParaRPr>
          </a:p>
        </p:txBody>
      </p:sp>
      <p:sp>
        <p:nvSpPr>
          <p:cNvPr id="10" name="Rectangle 9">
            <a:extLst>
              <a:ext uri="{FF2B5EF4-FFF2-40B4-BE49-F238E27FC236}">
                <a16:creationId xmlns:a16="http://schemas.microsoft.com/office/drawing/2014/main" id="{EFF7D2E5-DB0C-1771-DBEF-64BE30528E49}"/>
              </a:ext>
            </a:extLst>
          </p:cNvPr>
          <p:cNvSpPr/>
          <p:nvPr/>
        </p:nvSpPr>
        <p:spPr>
          <a:xfrm>
            <a:off x="428883" y="4481813"/>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Bloomberg</a:t>
            </a:r>
            <a:endParaRPr lang="en-SG" sz="1800">
              <a:solidFill>
                <a:sysClr val="windowText" lastClr="000000"/>
              </a:solidFill>
              <a:latin typeface="Chewy" panose="020B0604020202020204" charset="0"/>
            </a:endParaRPr>
          </a:p>
        </p:txBody>
      </p:sp>
      <p:sp>
        <p:nvSpPr>
          <p:cNvPr id="11" name="Rectangle 10">
            <a:extLst>
              <a:ext uri="{FF2B5EF4-FFF2-40B4-BE49-F238E27FC236}">
                <a16:creationId xmlns:a16="http://schemas.microsoft.com/office/drawing/2014/main" id="{80C6A57C-0B2D-402C-6574-AB26F2597AE5}"/>
              </a:ext>
            </a:extLst>
          </p:cNvPr>
          <p:cNvSpPr/>
          <p:nvPr/>
        </p:nvSpPr>
        <p:spPr>
          <a:xfrm>
            <a:off x="428883" y="5181814"/>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Goldman Sachs</a:t>
            </a:r>
            <a:endParaRPr lang="en-SG" sz="1800">
              <a:solidFill>
                <a:sysClr val="windowText" lastClr="000000"/>
              </a:solidFill>
              <a:latin typeface="Chewy" panose="020B0604020202020204" charset="0"/>
            </a:endParaRPr>
          </a:p>
        </p:txBody>
      </p:sp>
      <p:grpSp>
        <p:nvGrpSpPr>
          <p:cNvPr id="43" name="Group 42">
            <a:extLst>
              <a:ext uri="{FF2B5EF4-FFF2-40B4-BE49-F238E27FC236}">
                <a16:creationId xmlns:a16="http://schemas.microsoft.com/office/drawing/2014/main" id="{7AD7E718-A44A-E5E1-AB69-E1BB95DA883F}"/>
              </a:ext>
            </a:extLst>
          </p:cNvPr>
          <p:cNvGrpSpPr/>
          <p:nvPr/>
        </p:nvGrpSpPr>
        <p:grpSpPr>
          <a:xfrm>
            <a:off x="4960857" y="1681809"/>
            <a:ext cx="2520000" cy="4047754"/>
            <a:chOff x="4582293" y="1878419"/>
            <a:chExt cx="2847678" cy="4047754"/>
          </a:xfrm>
        </p:grpSpPr>
        <p:sp>
          <p:nvSpPr>
            <p:cNvPr id="19" name="Rectangle 18">
              <a:extLst>
                <a:ext uri="{FF2B5EF4-FFF2-40B4-BE49-F238E27FC236}">
                  <a16:creationId xmlns:a16="http://schemas.microsoft.com/office/drawing/2014/main" id="{3E8C522D-B247-2E42-42C5-5D1A92E6A77F}"/>
                </a:ext>
              </a:extLst>
            </p:cNvPr>
            <p:cNvSpPr/>
            <p:nvPr/>
          </p:nvSpPr>
          <p:spPr>
            <a:xfrm>
              <a:off x="4582293" y="1878419"/>
              <a:ext cx="2847678" cy="4047754"/>
            </a:xfrm>
            <a:prstGeom prst="rect">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Chewy" panose="020B0604020202020204" charset="0"/>
                </a:rPr>
                <a:t>~ 30,000</a:t>
              </a:r>
            </a:p>
            <a:p>
              <a:pPr algn="ctr"/>
              <a:r>
                <a:rPr lang="en-US">
                  <a:solidFill>
                    <a:sysClr val="windowText" lastClr="000000"/>
                  </a:solidFill>
                  <a:latin typeface="Chewy" panose="020B0604020202020204" charset="0"/>
                </a:rPr>
                <a:t>Follower nodes</a:t>
              </a:r>
              <a:endParaRPr lang="en-SG">
                <a:solidFill>
                  <a:sysClr val="windowText" lastClr="000000"/>
                </a:solidFill>
                <a:latin typeface="Chewy" panose="020B0604020202020204" charset="0"/>
              </a:endParaRPr>
            </a:p>
          </p:txBody>
        </p:sp>
        <p:sp>
          <p:nvSpPr>
            <p:cNvPr id="31" name="Rectangle 30">
              <a:extLst>
                <a:ext uri="{FF2B5EF4-FFF2-40B4-BE49-F238E27FC236}">
                  <a16:creationId xmlns:a16="http://schemas.microsoft.com/office/drawing/2014/main" id="{B271456A-4525-7E53-27CB-89EF5C0163AF}"/>
                </a:ext>
              </a:extLst>
            </p:cNvPr>
            <p:cNvSpPr/>
            <p:nvPr/>
          </p:nvSpPr>
          <p:spPr>
            <a:xfrm>
              <a:off x="4607785" y="1899678"/>
              <a:ext cx="2806997" cy="740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10% ~ 30</a:t>
              </a:r>
            </a:p>
            <a:p>
              <a:pPr algn="ctr"/>
              <a:r>
                <a:rPr lang="en-US" sz="1200" i="1"/>
                <a:t>(users with most followers) </a:t>
              </a:r>
              <a:endParaRPr lang="en-SG" sz="1200" i="1"/>
            </a:p>
          </p:txBody>
        </p:sp>
      </p:grpSp>
      <p:sp>
        <p:nvSpPr>
          <p:cNvPr id="35" name="Rectangle 34">
            <a:extLst>
              <a:ext uri="{FF2B5EF4-FFF2-40B4-BE49-F238E27FC236}">
                <a16:creationId xmlns:a16="http://schemas.microsoft.com/office/drawing/2014/main" id="{AEE5D962-AB5A-C40F-2B75-CD9385BF2358}"/>
              </a:ext>
            </a:extLst>
          </p:cNvPr>
          <p:cNvSpPr/>
          <p:nvPr/>
        </p:nvSpPr>
        <p:spPr>
          <a:xfrm>
            <a:off x="9311883" y="1681809"/>
            <a:ext cx="2520000" cy="4047754"/>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Chewy" panose="020B0604020202020204" charset="0"/>
              </a:rPr>
              <a:t>~ 180,000</a:t>
            </a:r>
          </a:p>
          <a:p>
            <a:pPr algn="ctr"/>
            <a:r>
              <a:rPr lang="en-US">
                <a:solidFill>
                  <a:sysClr val="windowText" lastClr="000000"/>
                </a:solidFill>
                <a:latin typeface="Chewy" panose="020B0604020202020204" charset="0"/>
              </a:rPr>
              <a:t>Follower nodes</a:t>
            </a:r>
            <a:endParaRPr lang="en-SG">
              <a:solidFill>
                <a:sysClr val="windowText" lastClr="000000"/>
              </a:solidFill>
              <a:latin typeface="Chewy" panose="020B0604020202020204" charset="0"/>
            </a:endParaRPr>
          </a:p>
        </p:txBody>
      </p:sp>
      <p:sp>
        <p:nvSpPr>
          <p:cNvPr id="41" name="Right Brace 40">
            <a:extLst>
              <a:ext uri="{FF2B5EF4-FFF2-40B4-BE49-F238E27FC236}">
                <a16:creationId xmlns:a16="http://schemas.microsoft.com/office/drawing/2014/main" id="{32396D8A-FD6C-4E29-0D6C-F16C38F53268}"/>
              </a:ext>
            </a:extLst>
          </p:cNvPr>
          <p:cNvSpPr/>
          <p:nvPr/>
        </p:nvSpPr>
        <p:spPr>
          <a:xfrm>
            <a:off x="2607130" y="1681809"/>
            <a:ext cx="574158" cy="4047755"/>
          </a:xfrm>
          <a:prstGeom prst="rightBrace">
            <a:avLst/>
          </a:prstGeom>
          <a:ln w="19050">
            <a:solidFill>
              <a:schemeClr val="tx1">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Arrow: Right 41">
            <a:extLst>
              <a:ext uri="{FF2B5EF4-FFF2-40B4-BE49-F238E27FC236}">
                <a16:creationId xmlns:a16="http://schemas.microsoft.com/office/drawing/2014/main" id="{E76BF915-55FD-AB16-E6E7-BB76FD64EB2C}"/>
              </a:ext>
            </a:extLst>
          </p:cNvPr>
          <p:cNvSpPr/>
          <p:nvPr/>
        </p:nvSpPr>
        <p:spPr>
          <a:xfrm>
            <a:off x="3314769" y="3248435"/>
            <a:ext cx="1512606" cy="914501"/>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latin typeface="Ubuntu" panose="020B0504030602030204" pitchFamily="34" charset="0"/>
              </a:rPr>
              <a:t>5,000</a:t>
            </a:r>
            <a:r>
              <a:rPr lang="en-US" sz="1200">
                <a:solidFill>
                  <a:sysClr val="windowText" lastClr="000000"/>
                </a:solidFill>
                <a:latin typeface="Ubuntu" panose="020B0504030602030204" pitchFamily="34" charset="0"/>
              </a:rPr>
              <a:t> from </a:t>
            </a:r>
          </a:p>
          <a:p>
            <a:pPr algn="ctr"/>
            <a:r>
              <a:rPr lang="en-US" sz="1200">
                <a:solidFill>
                  <a:sysClr val="windowText" lastClr="000000"/>
                </a:solidFill>
                <a:latin typeface="Ubuntu" panose="020B0504030602030204" pitchFamily="34" charset="0"/>
              </a:rPr>
              <a:t>each user</a:t>
            </a:r>
            <a:endParaRPr lang="en-SG" sz="1200">
              <a:solidFill>
                <a:sysClr val="windowText" lastClr="000000"/>
              </a:solidFill>
              <a:latin typeface="Ubuntu" panose="020B0504030602030204" pitchFamily="34" charset="0"/>
            </a:endParaRPr>
          </a:p>
        </p:txBody>
      </p:sp>
      <p:sp>
        <p:nvSpPr>
          <p:cNvPr id="44" name="Arrow: Right 43">
            <a:extLst>
              <a:ext uri="{FF2B5EF4-FFF2-40B4-BE49-F238E27FC236}">
                <a16:creationId xmlns:a16="http://schemas.microsoft.com/office/drawing/2014/main" id="{B81EDAD1-CB49-C1C7-E718-B9A835D0BF11}"/>
              </a:ext>
            </a:extLst>
          </p:cNvPr>
          <p:cNvSpPr/>
          <p:nvPr/>
        </p:nvSpPr>
        <p:spPr>
          <a:xfrm>
            <a:off x="7640067" y="1615990"/>
            <a:ext cx="1512606" cy="914501"/>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latin typeface="Ubuntu" panose="020B0504030602030204" pitchFamily="34" charset="0"/>
              </a:rPr>
              <a:t>5,000</a:t>
            </a:r>
            <a:r>
              <a:rPr lang="en-US" sz="1200">
                <a:solidFill>
                  <a:sysClr val="windowText" lastClr="000000"/>
                </a:solidFill>
                <a:latin typeface="Ubuntu" panose="020B0504030602030204" pitchFamily="34" charset="0"/>
              </a:rPr>
              <a:t> from </a:t>
            </a:r>
          </a:p>
          <a:p>
            <a:pPr algn="ctr"/>
            <a:r>
              <a:rPr lang="en-US" sz="1200">
                <a:solidFill>
                  <a:sysClr val="windowText" lastClr="000000"/>
                </a:solidFill>
                <a:latin typeface="Ubuntu" panose="020B0504030602030204" pitchFamily="34" charset="0"/>
              </a:rPr>
              <a:t>each user</a:t>
            </a:r>
            <a:endParaRPr lang="en-SG" sz="1200">
              <a:solidFill>
                <a:sysClr val="windowText" lastClr="000000"/>
              </a:solidFill>
              <a:latin typeface="Ubuntu" panose="020B0504030602030204" pitchFamily="34" charset="0"/>
            </a:endParaRPr>
          </a:p>
        </p:txBody>
      </p:sp>
    </p:spTree>
    <p:extLst>
      <p:ext uri="{BB962C8B-B14F-4D97-AF65-F5344CB8AC3E}">
        <p14:creationId xmlns:p14="http://schemas.microsoft.com/office/powerpoint/2010/main" val="238420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CF862D5-7B0A-70C2-DB3E-4ECB8A8680E2}"/>
              </a:ext>
            </a:extLst>
          </p:cNvPr>
          <p:cNvSpPr>
            <a:spLocks noGrp="1" noRot="1" noMove="1" noResize="1" noEditPoints="1" noAdjustHandles="1" noChangeArrowheads="1" noChangeShapeType="1"/>
          </p:cNvSpPr>
          <p:nvPr/>
        </p:nvSpPr>
        <p:spPr>
          <a:xfrm>
            <a:off x="237744" y="2667133"/>
            <a:ext cx="5858256" cy="3940279"/>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pic>
        <p:nvPicPr>
          <p:cNvPr id="3" name="Picture 2" descr="Diagram&#10;&#10;Description automatically generated">
            <a:extLst>
              <a:ext uri="{FF2B5EF4-FFF2-40B4-BE49-F238E27FC236}">
                <a16:creationId xmlns:a16="http://schemas.microsoft.com/office/drawing/2014/main" id="{AAE2315D-D166-EC4D-9918-1F93394C1CA2}"/>
              </a:ext>
            </a:extLst>
          </p:cNvPr>
          <p:cNvPicPr>
            <a:picLocks noGrp="1" noRot="1" noChangeAspect="1" noMove="1" noResize="1" noEditPoints="1" noAdjustHandles="1" noChangeArrowheads="1" noChangeShapeType="1" noCrop="1"/>
          </p:cNvPicPr>
          <p:nvPr/>
        </p:nvPicPr>
        <p:blipFill rotWithShape="1">
          <a:blip r:embed="rId3"/>
          <a:srcRect l="2682" t="2838" r="422" b="4459"/>
          <a:stretch/>
        </p:blipFill>
        <p:spPr>
          <a:xfrm>
            <a:off x="1198953" y="2855580"/>
            <a:ext cx="3861982" cy="3600000"/>
          </a:xfrm>
          <a:prstGeom prst="rect">
            <a:avLst/>
          </a:prstGeom>
        </p:spPr>
      </p:pic>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Visualisation</a:t>
            </a: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Network Diagram of ~180,000 nodes, removing nodes with &lt;2 degrees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1" name="Rectangle 40">
            <a:extLst>
              <a:ext uri="{FF2B5EF4-FFF2-40B4-BE49-F238E27FC236}">
                <a16:creationId xmlns:a16="http://schemas.microsoft.com/office/drawing/2014/main" id="{5146B140-66BF-2E36-EDB3-50D3D91D6CBE}"/>
              </a:ext>
            </a:extLst>
          </p:cNvPr>
          <p:cNvSpPr/>
          <p:nvPr/>
        </p:nvSpPr>
        <p:spPr>
          <a:xfrm>
            <a:off x="237745" y="2268948"/>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Network Graph Visualisation</a:t>
            </a:r>
          </a:p>
        </p:txBody>
      </p:sp>
      <p:sp>
        <p:nvSpPr>
          <p:cNvPr id="43" name="TextBox 42">
            <a:extLst>
              <a:ext uri="{FF2B5EF4-FFF2-40B4-BE49-F238E27FC236}">
                <a16:creationId xmlns:a16="http://schemas.microsoft.com/office/drawing/2014/main" id="{312F3D05-5747-4A99-00B1-A400B7BF8EB2}"/>
              </a:ext>
            </a:extLst>
          </p:cNvPr>
          <p:cNvSpPr txBox="1"/>
          <p:nvPr/>
        </p:nvSpPr>
        <p:spPr>
          <a:xfrm>
            <a:off x="249945" y="2685534"/>
            <a:ext cx="1816981" cy="6001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ysClr val="windowText" lastClr="000000"/>
                </a:solidFill>
                <a:effectLst/>
                <a:uLnTx/>
                <a:uFillTx/>
                <a:latin typeface="Ubuntu" panose="020B0504030602030204" pitchFamily="34" charset="0"/>
              </a:rPr>
              <a:t>Simplified network graph by removing nodes with &lt;2 degrees</a:t>
            </a:r>
          </a:p>
        </p:txBody>
      </p:sp>
      <p:sp>
        <p:nvSpPr>
          <p:cNvPr id="23" name="Rectangle 22">
            <a:extLst>
              <a:ext uri="{FF2B5EF4-FFF2-40B4-BE49-F238E27FC236}">
                <a16:creationId xmlns:a16="http://schemas.microsoft.com/office/drawing/2014/main" id="{D3D02B17-AC5B-BE9F-1F9B-CC98828F3C41}"/>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In-Degrees of Nodes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449FA9D5-C0C9-5C78-9C1C-5D40B807A2B5}"/>
              </a:ext>
            </a:extLst>
          </p:cNvPr>
          <p:cNvSpPr/>
          <p:nvPr/>
        </p:nvSpPr>
        <p:spPr>
          <a:xfrm>
            <a:off x="6242449" y="2565510"/>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r>
              <a:rPr lang="en-US" sz="1200" b="1">
                <a:solidFill>
                  <a:schemeClr val="accent3"/>
                </a:solidFill>
                <a:latin typeface="Ubuntu" panose="020B0504030602030204" pitchFamily="34" charset="0"/>
              </a:rPr>
              <a:t>Notable Others:</a:t>
            </a: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Followers of 6 selected influencers + institutes tend to follow other accounts with similar focus.</a:t>
            </a:r>
          </a:p>
        </p:txBody>
      </p:sp>
      <p:graphicFrame>
        <p:nvGraphicFramePr>
          <p:cNvPr id="4" name="Table 6">
            <a:extLst>
              <a:ext uri="{FF2B5EF4-FFF2-40B4-BE49-F238E27FC236}">
                <a16:creationId xmlns:a16="http://schemas.microsoft.com/office/drawing/2014/main" id="{5168BAC8-B5AD-34FC-5811-72C3704DD223}"/>
              </a:ext>
            </a:extLst>
          </p:cNvPr>
          <p:cNvGraphicFramePr>
            <a:graphicFrameLocks noGrp="1"/>
          </p:cNvGraphicFramePr>
          <p:nvPr/>
        </p:nvGraphicFramePr>
        <p:xfrm>
          <a:off x="6342201" y="2833568"/>
          <a:ext cx="2682930" cy="103632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100">
                          <a:solidFill>
                            <a:schemeClr val="accent3"/>
                          </a:solidFill>
                          <a:latin typeface="Ubuntu" panose="020B0504030602030204" pitchFamily="34" charset="0"/>
                        </a:rPr>
                        <a:t>Elon Musk</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470</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100">
                          <a:solidFill>
                            <a:schemeClr val="accent3"/>
                          </a:solidFill>
                          <a:latin typeface="Ubuntu" panose="020B0504030602030204" pitchFamily="34" charset="0"/>
                        </a:rPr>
                        <a:t>Changpeng Zhao</a:t>
                      </a:r>
                    </a:p>
                  </a:txBody>
                  <a:tcPr/>
                </a:tc>
                <a:tc>
                  <a:txBody>
                    <a:bodyPr/>
                    <a:lstStyle/>
                    <a:p>
                      <a:r>
                        <a:rPr lang="en-US" sz="1100">
                          <a:solidFill>
                            <a:schemeClr val="accent3"/>
                          </a:solidFill>
                          <a:latin typeface="Ubuntu" panose="020B0504030602030204" pitchFamily="34" charset="0"/>
                        </a:rPr>
                        <a:t>616</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100">
                          <a:solidFill>
                            <a:schemeClr val="accent3"/>
                          </a:solidFill>
                          <a:latin typeface="Ubuntu" panose="020B0504030602030204" pitchFamily="34" charset="0"/>
                        </a:rPr>
                        <a:t>Vitalik Buterin</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302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100">
                          <a:solidFill>
                            <a:schemeClr val="accent3"/>
                          </a:solidFill>
                          <a:latin typeface="Ubuntu" panose="020B0504030602030204" pitchFamily="34" charset="0"/>
                        </a:rPr>
                        <a:t>Nayib Bukele</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100</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7" name="Table 6">
            <a:extLst>
              <a:ext uri="{FF2B5EF4-FFF2-40B4-BE49-F238E27FC236}">
                <a16:creationId xmlns:a16="http://schemas.microsoft.com/office/drawing/2014/main" id="{5196C7E4-E85C-32D5-6E6C-F504C7EA42E8}"/>
              </a:ext>
            </a:extLst>
          </p:cNvPr>
          <p:cNvGraphicFramePr>
            <a:graphicFrameLocks noGrp="1"/>
          </p:cNvGraphicFramePr>
          <p:nvPr/>
        </p:nvGraphicFramePr>
        <p:xfrm>
          <a:off x="9206349" y="2833568"/>
          <a:ext cx="2682930" cy="51816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100">
                          <a:solidFill>
                            <a:schemeClr val="accent3"/>
                          </a:solidFill>
                          <a:latin typeface="Ubuntu" panose="020B0504030602030204" pitchFamily="34" charset="0"/>
                        </a:rPr>
                        <a:t>Bloomberg</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252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100">
                          <a:solidFill>
                            <a:schemeClr val="accent3"/>
                          </a:solidFill>
                          <a:latin typeface="Ubuntu" panose="020B0504030602030204" pitchFamily="34" charset="0"/>
                        </a:rPr>
                        <a:t>Goldman Sachs</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144</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10" name="Rectangle 9">
            <a:extLst>
              <a:ext uri="{FF2B5EF4-FFF2-40B4-BE49-F238E27FC236}">
                <a16:creationId xmlns:a16="http://schemas.microsoft.com/office/drawing/2014/main" id="{904A9782-F6AA-125C-D427-0E4B1562DC2F}"/>
              </a:ext>
            </a:extLst>
          </p:cNvPr>
          <p:cNvSpPr/>
          <p:nvPr/>
        </p:nvSpPr>
        <p:spPr>
          <a:xfrm>
            <a:off x="4537260" y="2832920"/>
            <a:ext cx="914850"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Nayib</a:t>
            </a:r>
            <a:r>
              <a:rPr lang="en-US" sz="900" b="1">
                <a:solidFill>
                  <a:schemeClr val="accent1">
                    <a:lumMod val="75000"/>
                  </a:schemeClr>
                </a:solidFill>
              </a:rPr>
              <a:t> </a:t>
            </a:r>
            <a:r>
              <a:rPr lang="en-US" sz="900" b="1" err="1">
                <a:solidFill>
                  <a:schemeClr val="accent1">
                    <a:lumMod val="75000"/>
                  </a:schemeClr>
                </a:solidFill>
              </a:rPr>
              <a:t>Bukele</a:t>
            </a:r>
            <a:endParaRPr lang="en-SG" sz="900" b="1">
              <a:solidFill>
                <a:schemeClr val="accent1">
                  <a:lumMod val="75000"/>
                </a:schemeClr>
              </a:solidFill>
            </a:endParaRPr>
          </a:p>
        </p:txBody>
      </p:sp>
      <p:cxnSp>
        <p:nvCxnSpPr>
          <p:cNvPr id="12" name="Connector: Curved 11">
            <a:extLst>
              <a:ext uri="{FF2B5EF4-FFF2-40B4-BE49-F238E27FC236}">
                <a16:creationId xmlns:a16="http://schemas.microsoft.com/office/drawing/2014/main" id="{76B2B4FF-A155-2DB1-E3AD-B6A71FAE56A8}"/>
              </a:ext>
            </a:extLst>
          </p:cNvPr>
          <p:cNvCxnSpPr>
            <a:cxnSpLocks/>
            <a:stCxn id="10" idx="1"/>
          </p:cNvCxnSpPr>
          <p:nvPr/>
        </p:nvCxnSpPr>
        <p:spPr>
          <a:xfrm rot="10800000" flipV="1">
            <a:off x="4446300" y="2905309"/>
            <a:ext cx="90961" cy="115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9F81833-8662-18A7-8B81-3E6A90446592}"/>
              </a:ext>
            </a:extLst>
          </p:cNvPr>
          <p:cNvSpPr/>
          <p:nvPr/>
        </p:nvSpPr>
        <p:spPr>
          <a:xfrm>
            <a:off x="4537260" y="3618333"/>
            <a:ext cx="106927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Brass_Statement</a:t>
            </a:r>
            <a:endParaRPr lang="en-SG" sz="900">
              <a:solidFill>
                <a:sysClr val="windowText" lastClr="000000"/>
              </a:solidFill>
            </a:endParaRPr>
          </a:p>
        </p:txBody>
      </p:sp>
      <p:cxnSp>
        <p:nvCxnSpPr>
          <p:cNvPr id="46" name="Connector: Curved 45">
            <a:extLst>
              <a:ext uri="{FF2B5EF4-FFF2-40B4-BE49-F238E27FC236}">
                <a16:creationId xmlns:a16="http://schemas.microsoft.com/office/drawing/2014/main" id="{84B08CD7-377F-B70F-1F53-62F33019DD6F}"/>
              </a:ext>
            </a:extLst>
          </p:cNvPr>
          <p:cNvCxnSpPr>
            <a:cxnSpLocks/>
            <a:stCxn id="32" idx="1"/>
          </p:cNvCxnSpPr>
          <p:nvPr/>
        </p:nvCxnSpPr>
        <p:spPr>
          <a:xfrm rot="10800000">
            <a:off x="4412734" y="3525569"/>
            <a:ext cx="124527" cy="1651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5ADCC35-CE14-19D0-D4A1-1159B4B1921C}"/>
              </a:ext>
            </a:extLst>
          </p:cNvPr>
          <p:cNvSpPr/>
          <p:nvPr/>
        </p:nvSpPr>
        <p:spPr>
          <a:xfrm>
            <a:off x="4657862" y="3310956"/>
            <a:ext cx="1099041"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JoseAMtnzRivera</a:t>
            </a:r>
            <a:endParaRPr lang="en-SG" sz="900">
              <a:solidFill>
                <a:sysClr val="windowText" lastClr="000000"/>
              </a:solidFill>
            </a:endParaRPr>
          </a:p>
        </p:txBody>
      </p:sp>
      <p:cxnSp>
        <p:nvCxnSpPr>
          <p:cNvPr id="49" name="Connector: Curved 48">
            <a:extLst>
              <a:ext uri="{FF2B5EF4-FFF2-40B4-BE49-F238E27FC236}">
                <a16:creationId xmlns:a16="http://schemas.microsoft.com/office/drawing/2014/main" id="{1D35236A-222E-EC79-61FA-65F03A2A1C22}"/>
              </a:ext>
            </a:extLst>
          </p:cNvPr>
          <p:cNvCxnSpPr>
            <a:cxnSpLocks/>
            <a:stCxn id="48" idx="1"/>
          </p:cNvCxnSpPr>
          <p:nvPr/>
        </p:nvCxnSpPr>
        <p:spPr>
          <a:xfrm rot="10800000">
            <a:off x="4565538" y="3234316"/>
            <a:ext cx="92324" cy="1490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93E0F38-F0FF-2B60-BF72-97150D4020E1}"/>
              </a:ext>
            </a:extLst>
          </p:cNvPr>
          <p:cNvSpPr/>
          <p:nvPr/>
        </p:nvSpPr>
        <p:spPr>
          <a:xfrm>
            <a:off x="401956" y="3974529"/>
            <a:ext cx="796278"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Bloomberg</a:t>
            </a:r>
            <a:endParaRPr lang="en-SG" sz="900" b="1">
              <a:solidFill>
                <a:schemeClr val="accent1">
                  <a:lumMod val="75000"/>
                </a:schemeClr>
              </a:solidFill>
            </a:endParaRPr>
          </a:p>
        </p:txBody>
      </p:sp>
      <p:cxnSp>
        <p:nvCxnSpPr>
          <p:cNvPr id="51" name="Connector: Curved 50">
            <a:extLst>
              <a:ext uri="{FF2B5EF4-FFF2-40B4-BE49-F238E27FC236}">
                <a16:creationId xmlns:a16="http://schemas.microsoft.com/office/drawing/2014/main" id="{BECF6F60-F842-BEA8-6260-9ABA045BFAAA}"/>
              </a:ext>
            </a:extLst>
          </p:cNvPr>
          <p:cNvCxnSpPr>
            <a:cxnSpLocks/>
            <a:stCxn id="50" idx="3"/>
          </p:cNvCxnSpPr>
          <p:nvPr/>
        </p:nvCxnSpPr>
        <p:spPr>
          <a:xfrm flipV="1">
            <a:off x="1198234" y="3886748"/>
            <a:ext cx="135636" cy="16017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EAF505B-B5AC-B479-D9F9-2950EF3D4633}"/>
              </a:ext>
            </a:extLst>
          </p:cNvPr>
          <p:cNvSpPr/>
          <p:nvPr/>
        </p:nvSpPr>
        <p:spPr>
          <a:xfrm>
            <a:off x="573598" y="4248107"/>
            <a:ext cx="934238"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DontezAkram</a:t>
            </a:r>
            <a:endParaRPr lang="en-SG" sz="900">
              <a:solidFill>
                <a:sysClr val="windowText" lastClr="000000"/>
              </a:solidFill>
            </a:endParaRPr>
          </a:p>
        </p:txBody>
      </p:sp>
      <p:cxnSp>
        <p:nvCxnSpPr>
          <p:cNvPr id="56" name="Connector: Curved 55">
            <a:extLst>
              <a:ext uri="{FF2B5EF4-FFF2-40B4-BE49-F238E27FC236}">
                <a16:creationId xmlns:a16="http://schemas.microsoft.com/office/drawing/2014/main" id="{3F305E9F-781C-6E74-3D08-3CD0AD005C83}"/>
              </a:ext>
            </a:extLst>
          </p:cNvPr>
          <p:cNvCxnSpPr>
            <a:cxnSpLocks/>
            <a:stCxn id="55" idx="3"/>
          </p:cNvCxnSpPr>
          <p:nvPr/>
        </p:nvCxnSpPr>
        <p:spPr>
          <a:xfrm flipV="1">
            <a:off x="1507836" y="4158398"/>
            <a:ext cx="146448" cy="162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83D02C7-30EB-D206-FFE0-7629442CD9C9}"/>
              </a:ext>
            </a:extLst>
          </p:cNvPr>
          <p:cNvSpPr/>
          <p:nvPr/>
        </p:nvSpPr>
        <p:spPr>
          <a:xfrm>
            <a:off x="5061653" y="4050448"/>
            <a:ext cx="819081"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Changpeng</a:t>
            </a:r>
            <a:r>
              <a:rPr lang="en-US" sz="900" b="1">
                <a:solidFill>
                  <a:schemeClr val="accent1">
                    <a:lumMod val="75000"/>
                  </a:schemeClr>
                </a:solidFill>
              </a:rPr>
              <a:t> Zhao</a:t>
            </a:r>
            <a:endParaRPr lang="en-SG" sz="900" b="1">
              <a:solidFill>
                <a:schemeClr val="accent1">
                  <a:lumMod val="75000"/>
                </a:schemeClr>
              </a:solidFill>
            </a:endParaRPr>
          </a:p>
        </p:txBody>
      </p:sp>
      <p:sp>
        <p:nvSpPr>
          <p:cNvPr id="66" name="Rectangle 65">
            <a:extLst>
              <a:ext uri="{FF2B5EF4-FFF2-40B4-BE49-F238E27FC236}">
                <a16:creationId xmlns:a16="http://schemas.microsoft.com/office/drawing/2014/main" id="{FB8625EA-5387-FFE0-B589-5D81AEEEB939}"/>
              </a:ext>
            </a:extLst>
          </p:cNvPr>
          <p:cNvSpPr/>
          <p:nvPr/>
        </p:nvSpPr>
        <p:spPr>
          <a:xfrm>
            <a:off x="876300" y="6246495"/>
            <a:ext cx="982760" cy="14526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Vitalik</a:t>
            </a:r>
            <a:r>
              <a:rPr lang="en-US" sz="900" b="1">
                <a:solidFill>
                  <a:schemeClr val="accent1">
                    <a:lumMod val="75000"/>
                  </a:schemeClr>
                </a:solidFill>
              </a:rPr>
              <a:t> </a:t>
            </a:r>
            <a:r>
              <a:rPr lang="en-US" sz="900" b="1" err="1">
                <a:solidFill>
                  <a:schemeClr val="accent1">
                    <a:lumMod val="75000"/>
                  </a:schemeClr>
                </a:solidFill>
              </a:rPr>
              <a:t>Buterin</a:t>
            </a:r>
            <a:endParaRPr lang="en-SG" sz="900" b="1">
              <a:solidFill>
                <a:schemeClr val="accent1">
                  <a:lumMod val="75000"/>
                </a:schemeClr>
              </a:solidFill>
            </a:endParaRPr>
          </a:p>
        </p:txBody>
      </p:sp>
      <p:sp>
        <p:nvSpPr>
          <p:cNvPr id="67" name="Rectangle 66">
            <a:extLst>
              <a:ext uri="{FF2B5EF4-FFF2-40B4-BE49-F238E27FC236}">
                <a16:creationId xmlns:a16="http://schemas.microsoft.com/office/drawing/2014/main" id="{C589CF8D-15BD-D8DA-4505-2CF9F7AF5C16}"/>
              </a:ext>
            </a:extLst>
          </p:cNvPr>
          <p:cNvSpPr/>
          <p:nvPr/>
        </p:nvSpPr>
        <p:spPr>
          <a:xfrm>
            <a:off x="2620230" y="6186040"/>
            <a:ext cx="867756"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a:solidFill>
                  <a:sysClr val="windowText" lastClr="000000"/>
                </a:solidFill>
              </a:rPr>
              <a:t>Victor_eth0x</a:t>
            </a:r>
            <a:endParaRPr lang="en-SG" sz="900">
              <a:solidFill>
                <a:sysClr val="windowText" lastClr="000000"/>
              </a:solidFill>
            </a:endParaRPr>
          </a:p>
        </p:txBody>
      </p:sp>
      <p:sp>
        <p:nvSpPr>
          <p:cNvPr id="68" name="Rectangle 67">
            <a:extLst>
              <a:ext uri="{FF2B5EF4-FFF2-40B4-BE49-F238E27FC236}">
                <a16:creationId xmlns:a16="http://schemas.microsoft.com/office/drawing/2014/main" id="{9F72FEB8-3AFB-8BB0-2F51-16C710DA58BD}"/>
              </a:ext>
            </a:extLst>
          </p:cNvPr>
          <p:cNvSpPr/>
          <p:nvPr/>
        </p:nvSpPr>
        <p:spPr>
          <a:xfrm>
            <a:off x="454036" y="5804310"/>
            <a:ext cx="99386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cdntradegrljenn</a:t>
            </a:r>
            <a:endParaRPr lang="en-SG" sz="900">
              <a:solidFill>
                <a:sysClr val="windowText" lastClr="000000"/>
              </a:solidFill>
            </a:endParaRPr>
          </a:p>
        </p:txBody>
      </p:sp>
      <p:sp>
        <p:nvSpPr>
          <p:cNvPr id="69" name="Rectangle 68">
            <a:extLst>
              <a:ext uri="{FF2B5EF4-FFF2-40B4-BE49-F238E27FC236}">
                <a16:creationId xmlns:a16="http://schemas.microsoft.com/office/drawing/2014/main" id="{9304F033-BE2D-0B50-2921-6DA22BA11209}"/>
              </a:ext>
            </a:extLst>
          </p:cNvPr>
          <p:cNvSpPr/>
          <p:nvPr/>
        </p:nvSpPr>
        <p:spPr>
          <a:xfrm>
            <a:off x="603886" y="5973397"/>
            <a:ext cx="107888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Goldman Sachs</a:t>
            </a:r>
            <a:endParaRPr lang="en-SG" sz="900" b="1">
              <a:solidFill>
                <a:schemeClr val="accent1">
                  <a:lumMod val="75000"/>
                </a:schemeClr>
              </a:solidFill>
            </a:endParaRPr>
          </a:p>
        </p:txBody>
      </p:sp>
      <p:sp>
        <p:nvSpPr>
          <p:cNvPr id="70" name="Rectangle 69">
            <a:extLst>
              <a:ext uri="{FF2B5EF4-FFF2-40B4-BE49-F238E27FC236}">
                <a16:creationId xmlns:a16="http://schemas.microsoft.com/office/drawing/2014/main" id="{4200575C-24E3-10DF-6BF7-214D9F529395}"/>
              </a:ext>
            </a:extLst>
          </p:cNvPr>
          <p:cNvSpPr/>
          <p:nvPr/>
        </p:nvSpPr>
        <p:spPr>
          <a:xfrm>
            <a:off x="1110615" y="6406812"/>
            <a:ext cx="784017"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Elon Musk</a:t>
            </a:r>
            <a:endParaRPr lang="en-SG" sz="900" b="1">
              <a:solidFill>
                <a:schemeClr val="accent1">
                  <a:lumMod val="75000"/>
                </a:schemeClr>
              </a:solidFill>
            </a:endParaRPr>
          </a:p>
        </p:txBody>
      </p:sp>
      <p:sp>
        <p:nvSpPr>
          <p:cNvPr id="71" name="Rectangle 70">
            <a:extLst>
              <a:ext uri="{FF2B5EF4-FFF2-40B4-BE49-F238E27FC236}">
                <a16:creationId xmlns:a16="http://schemas.microsoft.com/office/drawing/2014/main" id="{6F9DC640-F8C5-828B-9024-FEEA41853BAB}"/>
              </a:ext>
            </a:extLst>
          </p:cNvPr>
          <p:cNvSpPr/>
          <p:nvPr/>
        </p:nvSpPr>
        <p:spPr>
          <a:xfrm>
            <a:off x="4165014" y="4917592"/>
            <a:ext cx="1054157"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AltcoinWorldcom</a:t>
            </a:r>
            <a:endParaRPr lang="en-SG" sz="900">
              <a:solidFill>
                <a:sysClr val="windowText" lastClr="000000"/>
              </a:solidFill>
            </a:endParaRPr>
          </a:p>
        </p:txBody>
      </p:sp>
      <p:cxnSp>
        <p:nvCxnSpPr>
          <p:cNvPr id="76" name="Connector: Curved 75">
            <a:extLst>
              <a:ext uri="{FF2B5EF4-FFF2-40B4-BE49-F238E27FC236}">
                <a16:creationId xmlns:a16="http://schemas.microsoft.com/office/drawing/2014/main" id="{D77AD801-432F-8E51-B692-A733929D78B8}"/>
              </a:ext>
            </a:extLst>
          </p:cNvPr>
          <p:cNvCxnSpPr>
            <a:cxnSpLocks/>
            <a:stCxn id="64" idx="1"/>
          </p:cNvCxnSpPr>
          <p:nvPr/>
        </p:nvCxnSpPr>
        <p:spPr>
          <a:xfrm rot="10800000" flipV="1">
            <a:off x="4915209" y="4122837"/>
            <a:ext cx="146444" cy="2823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40E48249-B65A-DAB0-8A4A-9B58DD623F0F}"/>
              </a:ext>
            </a:extLst>
          </p:cNvPr>
          <p:cNvCxnSpPr>
            <a:cxnSpLocks/>
            <a:stCxn id="66" idx="3"/>
          </p:cNvCxnSpPr>
          <p:nvPr/>
        </p:nvCxnSpPr>
        <p:spPr>
          <a:xfrm flipV="1">
            <a:off x="1859060" y="6166916"/>
            <a:ext cx="101063" cy="1522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921E05EF-5854-52BD-8374-D058C5A420B7}"/>
              </a:ext>
            </a:extLst>
          </p:cNvPr>
          <p:cNvCxnSpPr>
            <a:cxnSpLocks/>
            <a:stCxn id="67" idx="1"/>
          </p:cNvCxnSpPr>
          <p:nvPr/>
        </p:nvCxnSpPr>
        <p:spPr>
          <a:xfrm rot="10800000">
            <a:off x="2434742" y="6043464"/>
            <a:ext cx="185488" cy="2149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E2424088-47CB-3B14-90E9-DC4A1418694F}"/>
              </a:ext>
            </a:extLst>
          </p:cNvPr>
          <p:cNvCxnSpPr>
            <a:cxnSpLocks/>
            <a:stCxn id="71" idx="1"/>
          </p:cNvCxnSpPr>
          <p:nvPr/>
        </p:nvCxnSpPr>
        <p:spPr>
          <a:xfrm rot="10800000">
            <a:off x="3377184" y="4818812"/>
            <a:ext cx="787830" cy="171171"/>
          </a:xfrm>
          <a:prstGeom prst="curvedConnector3">
            <a:avLst>
              <a:gd name="adj1" fmla="val -119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5C096D4B-5614-E8A1-1CFB-90B01983140D}"/>
              </a:ext>
            </a:extLst>
          </p:cNvPr>
          <p:cNvCxnSpPr>
            <a:cxnSpLocks/>
            <a:stCxn id="68" idx="3"/>
          </p:cNvCxnSpPr>
          <p:nvPr/>
        </p:nvCxnSpPr>
        <p:spPr>
          <a:xfrm flipV="1">
            <a:off x="1447898" y="5748490"/>
            <a:ext cx="99750" cy="1282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06EC7D6-7D04-6282-F543-267A11152CA9}"/>
              </a:ext>
            </a:extLst>
          </p:cNvPr>
          <p:cNvCxnSpPr>
            <a:cxnSpLocks/>
            <a:stCxn id="69" idx="3"/>
          </p:cNvCxnSpPr>
          <p:nvPr/>
        </p:nvCxnSpPr>
        <p:spPr>
          <a:xfrm flipV="1">
            <a:off x="1682768" y="5917577"/>
            <a:ext cx="71655" cy="1282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EC7C1EBB-FEEA-B9B8-5282-5A3EE45856AC}"/>
              </a:ext>
            </a:extLst>
          </p:cNvPr>
          <p:cNvCxnSpPr>
            <a:cxnSpLocks/>
            <a:stCxn id="70" idx="3"/>
          </p:cNvCxnSpPr>
          <p:nvPr/>
        </p:nvCxnSpPr>
        <p:spPr>
          <a:xfrm flipV="1">
            <a:off x="1894632" y="6334422"/>
            <a:ext cx="130618" cy="1447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Table 6">
            <a:extLst>
              <a:ext uri="{FF2B5EF4-FFF2-40B4-BE49-F238E27FC236}">
                <a16:creationId xmlns:a16="http://schemas.microsoft.com/office/drawing/2014/main" id="{7DB36926-C72E-4E26-9A1B-685676368001}"/>
              </a:ext>
            </a:extLst>
          </p:cNvPr>
          <p:cNvGraphicFramePr>
            <a:graphicFrameLocks noGrp="1"/>
          </p:cNvGraphicFramePr>
          <p:nvPr>
            <p:extLst>
              <p:ext uri="{D42A27DB-BD31-4B8C-83A1-F6EECF244321}">
                <p14:modId xmlns:p14="http://schemas.microsoft.com/office/powerpoint/2010/main" val="163887980"/>
              </p:ext>
            </p:extLst>
          </p:nvPr>
        </p:nvGraphicFramePr>
        <p:xfrm>
          <a:off x="6342199" y="4301353"/>
          <a:ext cx="5547079" cy="1554480"/>
        </p:xfrm>
        <a:graphic>
          <a:graphicData uri="http://schemas.openxmlformats.org/drawingml/2006/table">
            <a:tbl>
              <a:tblPr firstRow="1" bandRow="1">
                <a:tableStyleId>{B8F2311C-D5D3-450F-AB38-6EC880105CAD}</a:tableStyleId>
              </a:tblPr>
              <a:tblGrid>
                <a:gridCol w="1704521">
                  <a:extLst>
                    <a:ext uri="{9D8B030D-6E8A-4147-A177-3AD203B41FA5}">
                      <a16:colId xmlns:a16="http://schemas.microsoft.com/office/drawing/2014/main" val="3712656713"/>
                    </a:ext>
                  </a:extLst>
                </a:gridCol>
                <a:gridCol w="2506980">
                  <a:extLst>
                    <a:ext uri="{9D8B030D-6E8A-4147-A177-3AD203B41FA5}">
                      <a16:colId xmlns:a16="http://schemas.microsoft.com/office/drawing/2014/main" val="1845906701"/>
                    </a:ext>
                  </a:extLst>
                </a:gridCol>
                <a:gridCol w="1335578">
                  <a:extLst>
                    <a:ext uri="{9D8B030D-6E8A-4147-A177-3AD203B41FA5}">
                      <a16:colId xmlns:a16="http://schemas.microsoft.com/office/drawing/2014/main" val="3645377447"/>
                    </a:ext>
                  </a:extLst>
                </a:gridCol>
              </a:tblGrid>
              <a:tr h="187992">
                <a:tc>
                  <a:txBody>
                    <a:bodyPr/>
                    <a:lstStyle/>
                    <a:p>
                      <a:pPr algn="l"/>
                      <a:r>
                        <a:rPr lang="en-US" sz="1100">
                          <a:solidFill>
                            <a:schemeClr val="accent3"/>
                          </a:solidFill>
                        </a:rPr>
                        <a:t>Brass_Statement</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Defi payment network</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182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pPr algn="l"/>
                      <a:r>
                        <a:rPr lang="en-US" sz="1100">
                          <a:solidFill>
                            <a:schemeClr val="accent3"/>
                          </a:solidFill>
                        </a:rPr>
                        <a:t>JoseAMtnzRivera</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Co-founder of XoloToken</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102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SG" sz="1100">
                          <a:solidFill>
                            <a:schemeClr val="accent3"/>
                          </a:solidFill>
                          <a:latin typeface="Ubuntu" panose="020B0504030602030204" pitchFamily="34" charset="0"/>
                        </a:rPr>
                        <a:t>Dontez Akram</a:t>
                      </a:r>
                    </a:p>
                  </a:txBody>
                  <a:tcPr/>
                </a:tc>
                <a:tc>
                  <a:txBody>
                    <a:bodyPr/>
                    <a:lstStyle/>
                    <a:p>
                      <a:r>
                        <a:rPr lang="en-US" sz="1100">
                          <a:solidFill>
                            <a:schemeClr val="accent3"/>
                          </a:solidFill>
                          <a:latin typeface="Ubuntu" panose="020B0504030602030204" pitchFamily="34" charset="0"/>
                        </a:rPr>
                        <a:t>Entrepreneur</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112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pPr algn="l"/>
                      <a:r>
                        <a:rPr lang="en-US" sz="1100">
                          <a:solidFill>
                            <a:schemeClr val="accent3"/>
                          </a:solidFill>
                        </a:rPr>
                        <a:t>Victor_eth0x</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Cryptocurrency promoter</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671</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r h="187992">
                <a:tc>
                  <a:txBody>
                    <a:bodyPr/>
                    <a:lstStyle/>
                    <a:p>
                      <a:r>
                        <a:rPr lang="en-US" sz="1100">
                          <a:solidFill>
                            <a:schemeClr val="accent3"/>
                          </a:solidFill>
                        </a:rPr>
                        <a:t>AltcoinWorldcom</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Altcoins promoter</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251</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956865456"/>
                  </a:ext>
                </a:extLst>
              </a:tr>
              <a:tr h="187992">
                <a:tc>
                  <a:txBody>
                    <a:bodyPr/>
                    <a:lstStyle/>
                    <a:p>
                      <a:r>
                        <a:rPr lang="en-US" sz="1100">
                          <a:solidFill>
                            <a:schemeClr val="accent3"/>
                          </a:solidFill>
                        </a:rPr>
                        <a:t>cdntradegrljenn</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Equity Investor</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162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3800989600"/>
                  </a:ext>
                </a:extLst>
              </a:tr>
            </a:tbl>
          </a:graphicData>
        </a:graphic>
      </p:graphicFrame>
      <p:sp>
        <p:nvSpPr>
          <p:cNvPr id="105" name="Rectangle 104">
            <a:extLst>
              <a:ext uri="{FF2B5EF4-FFF2-40B4-BE49-F238E27FC236}">
                <a16:creationId xmlns:a16="http://schemas.microsoft.com/office/drawing/2014/main" id="{663FA320-06C8-8F3E-32F8-B80896F1A186}"/>
              </a:ext>
            </a:extLst>
          </p:cNvPr>
          <p:cNvSpPr/>
          <p:nvPr/>
        </p:nvSpPr>
        <p:spPr>
          <a:xfrm>
            <a:off x="6242448" y="5891992"/>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Tree>
    <p:extLst>
      <p:ext uri="{BB962C8B-B14F-4D97-AF65-F5344CB8AC3E}">
        <p14:creationId xmlns:p14="http://schemas.microsoft.com/office/powerpoint/2010/main" val="788465368"/>
      </p:ext>
    </p:extLst>
  </p:cSld>
  <p:clrMapOvr>
    <a:masterClrMapping/>
  </p:clrMapOvr>
</p:sld>
</file>

<file path=ppt/theme/theme1.xml><?xml version="1.0" encoding="utf-8"?>
<a:theme xmlns:a="http://schemas.openxmlformats.org/drawingml/2006/main" name="Cryptocurrency Today by Slidesgo">
  <a:themeElements>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615C685E2BE740BCBFBFB45681A2A6" ma:contentTypeVersion="12" ma:contentTypeDescription="Create a new document." ma:contentTypeScope="" ma:versionID="c2f402726f901807a152d937e9c44d2e">
  <xsd:schema xmlns:xsd="http://www.w3.org/2001/XMLSchema" xmlns:xs="http://www.w3.org/2001/XMLSchema" xmlns:p="http://schemas.microsoft.com/office/2006/metadata/properties" xmlns:ns2="edf45e34-7c01-454d-9500-3c34d50662bd" xmlns:ns3="2c09405c-e287-43d2-b507-a4151f059135" targetNamespace="http://schemas.microsoft.com/office/2006/metadata/properties" ma:root="true" ma:fieldsID="5a1f5e269ad5e0a5cf4d2323961c98fc" ns2:_="" ns3:_="">
    <xsd:import namespace="edf45e34-7c01-454d-9500-3c34d50662bd"/>
    <xsd:import namespace="2c09405c-e287-43d2-b507-a4151f05913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f45e34-7c01-454d-9500-3c34d50662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c09405c-e287-43d2-b507-a4151f05913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75cecf1-0681-4d39-ab16-634e63ca2641}" ma:internalName="TaxCatchAll" ma:showField="CatchAllData" ma:web="2c09405c-e287-43d2-b507-a4151f0591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df45e34-7c01-454d-9500-3c34d50662bd">
      <Terms xmlns="http://schemas.microsoft.com/office/infopath/2007/PartnerControls"/>
    </lcf76f155ced4ddcb4097134ff3c332f>
    <TaxCatchAll xmlns="2c09405c-e287-43d2-b507-a4151f059135" xsi:nil="true"/>
  </documentManagement>
</p:properties>
</file>

<file path=customXml/itemProps1.xml><?xml version="1.0" encoding="utf-8"?>
<ds:datastoreItem xmlns:ds="http://schemas.openxmlformats.org/officeDocument/2006/customXml" ds:itemID="{ABEC2B42-9A3D-49C7-8AAE-6283BE59D1E1}">
  <ds:schemaRefs>
    <ds:schemaRef ds:uri="http://schemas.microsoft.com/sharepoint/v3/contenttype/forms"/>
  </ds:schemaRefs>
</ds:datastoreItem>
</file>

<file path=customXml/itemProps2.xml><?xml version="1.0" encoding="utf-8"?>
<ds:datastoreItem xmlns:ds="http://schemas.openxmlformats.org/officeDocument/2006/customXml" ds:itemID="{AC7E20E4-378C-4274-AFFA-650EBFCEDF26}">
  <ds:schemaRefs>
    <ds:schemaRef ds:uri="2c09405c-e287-43d2-b507-a4151f059135"/>
    <ds:schemaRef ds:uri="edf45e34-7c01-454d-9500-3c34d50662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64A8BD-907A-4AAC-ACA6-138ADA1E2F15}">
  <ds:schemaRefs>
    <ds:schemaRef ds:uri="http://purl.org/dc/terms/"/>
    <ds:schemaRef ds:uri="http://purl.org/dc/elements/1.1/"/>
    <ds:schemaRef ds:uri="http://schemas.microsoft.com/office/2006/metadata/properties"/>
    <ds:schemaRef ds:uri="http://purl.org/dc/dcmitype/"/>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2c09405c-e287-43d2-b507-a4151f059135"/>
    <ds:schemaRef ds:uri="edf45e34-7c01-454d-9500-3c34d50662bd"/>
  </ds:schemaRefs>
</ds:datastoreItem>
</file>

<file path=docProps/app.xml><?xml version="1.0" encoding="utf-8"?>
<Properties xmlns="http://schemas.openxmlformats.org/officeDocument/2006/extended-properties" xmlns:vt="http://schemas.openxmlformats.org/officeDocument/2006/docPropsVTypes">
  <TotalTime>0</TotalTime>
  <Words>2419</Words>
  <Application>Microsoft Office PowerPoint</Application>
  <PresentationFormat>Widescreen</PresentationFormat>
  <Paragraphs>629</Paragraphs>
  <Slides>39</Slides>
  <Notes>21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Cryptocurrency Today by Slidesgo</vt:lpstr>
      <vt:lpstr>Cryptocurrencies A Socialogical Approach</vt:lpstr>
      <vt:lpstr>PowerPoint Presentation</vt:lpstr>
      <vt:lpstr>Objectives</vt:lpstr>
      <vt:lpstr>01</vt:lpstr>
      <vt:lpstr>Dataset</vt:lpstr>
      <vt:lpstr>Data Sets</vt:lpstr>
      <vt:lpstr>Network Visualisation  &amp; Centrality Analysis</vt:lpstr>
      <vt:lpstr>Total Number of Nodes ~ 180,000</vt:lpstr>
      <vt:lpstr>Network Visualisation</vt:lpstr>
      <vt:lpstr>Network Centrality Analysis</vt:lpstr>
      <vt:lpstr>Sentiment Analysis</vt:lpstr>
      <vt:lpstr>Step by Step Process of Analysis</vt:lpstr>
      <vt:lpstr>Price Fluctuations</vt:lpstr>
      <vt:lpstr>PowerPoint Presentation</vt:lpstr>
      <vt:lpstr>Main idea!</vt:lpstr>
      <vt:lpstr>Influence Scoring (Computation)</vt:lpstr>
      <vt:lpstr>Influence Scoring (Bitcoin – Hike/Dip)</vt:lpstr>
      <vt:lpstr>Hike/Dip</vt:lpstr>
      <vt:lpstr>Social Text Analysis  (Compound Score w/ Confusion Matrix)</vt:lpstr>
      <vt:lpstr>What does this tell us?</vt:lpstr>
      <vt:lpstr>What does this tell us?</vt:lpstr>
      <vt:lpstr>Twitter GenPop Insights </vt:lpstr>
      <vt:lpstr>Reddit Insights</vt:lpstr>
      <vt:lpstr>Topic modelling</vt:lpstr>
      <vt:lpstr>Topic Modeling [ Bitcoin days ]</vt:lpstr>
      <vt:lpstr>Trade war !</vt:lpstr>
      <vt:lpstr>Conclusion</vt:lpstr>
      <vt:lpstr>Analysis</vt:lpstr>
      <vt:lpstr>Room for improvements for sentiment analysis</vt:lpstr>
      <vt:lpstr>PowerPoint Presentation</vt:lpstr>
      <vt:lpstr>Room for improvements</vt:lpstr>
      <vt:lpstr>Room for improvements</vt:lpstr>
      <vt:lpstr>Thank You</vt:lpstr>
      <vt:lpstr>ANNEX</vt:lpstr>
      <vt:lpstr>Influence Scoring (Bitcoin – Hike(Rise)/Dip(Drop))</vt:lpstr>
      <vt:lpstr>Network Centrality Analysis</vt:lpstr>
      <vt:lpstr>Topic Modelling data</vt:lpstr>
      <vt:lpstr>Bloomberg’s Tweets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TODAY</dc:title>
  <dc:creator>kenlyw</dc:creator>
  <cp:lastModifiedBy>Widya Tantiya YUTIKA</cp:lastModifiedBy>
  <cp:revision>28</cp:revision>
  <dcterms:modified xsi:type="dcterms:W3CDTF">2022-07-04T06:52:38Z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0x010100F3615C685E2BE740BCBFBFB45681A2A6</vt:lpwstr>
  </property>
  <property fmtid="{D5CDD505-2E9C-101B-9397-08002B2CF9AE}" pid="3" name="MediaServiceImageTags">
    <vt:lpwstr/>
  </property>
</Properties>
</file>